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60" r:id="rId3"/>
    <p:sldId id="257" r:id="rId4"/>
    <p:sldId id="261" r:id="rId5"/>
    <p:sldId id="264" r:id="rId6"/>
    <p:sldId id="263" r:id="rId7"/>
    <p:sldId id="270" r:id="rId8"/>
    <p:sldId id="265" r:id="rId9"/>
    <p:sldId id="284" r:id="rId10"/>
    <p:sldId id="286" r:id="rId11"/>
    <p:sldId id="287" r:id="rId12"/>
    <p:sldId id="272" r:id="rId13"/>
    <p:sldId id="259" r:id="rId14"/>
    <p:sldId id="285" r:id="rId15"/>
    <p:sldId id="275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yle moyen 3 - 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1DB1D0-F6E1-4E25-B883-0236C95B7D64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1743D8AB-EA0C-4A01-B9C1-CBD0DCEE464A}">
      <dgm:prSet phldrT="[Texte]"/>
      <dgm:spPr/>
      <dgm:t>
        <a:bodyPr/>
        <a:lstStyle/>
        <a:p>
          <a:r>
            <a:rPr lang="fr-FR" dirty="0"/>
            <a:t>DG</a:t>
          </a:r>
        </a:p>
      </dgm:t>
    </dgm:pt>
    <dgm:pt modelId="{BB30D2A1-E4DA-4D56-9698-C19619439767}" type="parTrans" cxnId="{0A73738A-806B-4BE8-814D-3BC526F42598}">
      <dgm:prSet/>
      <dgm:spPr/>
      <dgm:t>
        <a:bodyPr/>
        <a:lstStyle/>
        <a:p>
          <a:endParaRPr lang="fr-FR"/>
        </a:p>
      </dgm:t>
    </dgm:pt>
    <dgm:pt modelId="{2A4997F7-8005-4EEA-B937-EB0A8FF6FDDD}" type="sibTrans" cxnId="{0A73738A-806B-4BE8-814D-3BC526F42598}">
      <dgm:prSet/>
      <dgm:spPr/>
      <dgm:t>
        <a:bodyPr/>
        <a:lstStyle/>
        <a:p>
          <a:endParaRPr lang="fr-FR"/>
        </a:p>
      </dgm:t>
    </dgm:pt>
    <dgm:pt modelId="{8EDCED6F-7D24-4670-8E1A-26AE0E780539}" type="asst">
      <dgm:prSet phldrT="[Texte]"/>
      <dgm:spPr/>
      <dgm:t>
        <a:bodyPr/>
        <a:lstStyle/>
        <a:p>
          <a:r>
            <a:rPr lang="fr-FR" dirty="0"/>
            <a:t>BO</a:t>
          </a:r>
        </a:p>
      </dgm:t>
    </dgm:pt>
    <dgm:pt modelId="{0B873049-D6AE-4632-BAD5-F139525D5A95}" type="parTrans" cxnId="{80373356-019B-44AD-A67A-73D3D35FBFFC}">
      <dgm:prSet/>
      <dgm:spPr/>
      <dgm:t>
        <a:bodyPr/>
        <a:lstStyle/>
        <a:p>
          <a:endParaRPr lang="fr-FR"/>
        </a:p>
      </dgm:t>
    </dgm:pt>
    <dgm:pt modelId="{4475CF26-73A0-4026-AC17-F36BE4B028D3}" type="sibTrans" cxnId="{80373356-019B-44AD-A67A-73D3D35FBFFC}">
      <dgm:prSet/>
      <dgm:spPr/>
      <dgm:t>
        <a:bodyPr/>
        <a:lstStyle/>
        <a:p>
          <a:endParaRPr lang="fr-FR"/>
        </a:p>
      </dgm:t>
    </dgm:pt>
    <dgm:pt modelId="{705204ED-8BDF-49E2-A154-62EEA74E7918}">
      <dgm:prSet phldrT="[Texte]"/>
      <dgm:spPr/>
      <dgm:t>
        <a:bodyPr/>
        <a:lstStyle/>
        <a:p>
          <a:r>
            <a:rPr lang="fr-FR" dirty="0"/>
            <a:t>Secrétariat  Sous DAF</a:t>
          </a:r>
        </a:p>
      </dgm:t>
    </dgm:pt>
    <dgm:pt modelId="{D9A335AB-C6AE-41B4-B98F-AC034E172EC1}" type="parTrans" cxnId="{87E8F94C-50C9-4BD1-8C81-298EB4C7FCD3}">
      <dgm:prSet/>
      <dgm:spPr/>
      <dgm:t>
        <a:bodyPr/>
        <a:lstStyle/>
        <a:p>
          <a:endParaRPr lang="fr-FR"/>
        </a:p>
      </dgm:t>
    </dgm:pt>
    <dgm:pt modelId="{62DF73F8-A636-4326-B3DC-F161C22193B8}" type="sibTrans" cxnId="{87E8F94C-50C9-4BD1-8C81-298EB4C7FCD3}">
      <dgm:prSet/>
      <dgm:spPr/>
      <dgm:t>
        <a:bodyPr/>
        <a:lstStyle/>
        <a:p>
          <a:endParaRPr lang="fr-FR"/>
        </a:p>
      </dgm:t>
    </dgm:pt>
    <dgm:pt modelId="{66ED9FCA-A4BC-4F32-81C5-1E69918D16BB}">
      <dgm:prSet phldrT="[Texte]"/>
      <dgm:spPr/>
      <dgm:t>
        <a:bodyPr/>
        <a:lstStyle/>
        <a:p>
          <a:r>
            <a:rPr lang="fr-FR" dirty="0"/>
            <a:t>Secrétariat  D Travaux</a:t>
          </a:r>
        </a:p>
      </dgm:t>
    </dgm:pt>
    <dgm:pt modelId="{788E0ADA-595F-413B-88B5-80D6F82E1789}" type="parTrans" cxnId="{5EE74D10-0817-4E92-8729-8A16D371A727}">
      <dgm:prSet/>
      <dgm:spPr/>
      <dgm:t>
        <a:bodyPr/>
        <a:lstStyle/>
        <a:p>
          <a:endParaRPr lang="fr-FR"/>
        </a:p>
      </dgm:t>
    </dgm:pt>
    <dgm:pt modelId="{30E1620F-FD09-4A3E-B72B-210402485E3D}" type="sibTrans" cxnId="{5EE74D10-0817-4E92-8729-8A16D371A727}">
      <dgm:prSet/>
      <dgm:spPr/>
      <dgm:t>
        <a:bodyPr/>
        <a:lstStyle/>
        <a:p>
          <a:endParaRPr lang="fr-FR"/>
        </a:p>
      </dgm:t>
    </dgm:pt>
    <dgm:pt modelId="{2610BC97-23DC-42B2-8E69-2F923C45B45D}">
      <dgm:prSet phldrT="[Texte]"/>
      <dgm:spPr/>
      <dgm:t>
        <a:bodyPr/>
        <a:lstStyle/>
        <a:p>
          <a:r>
            <a:rPr lang="fr-FR" dirty="0"/>
            <a:t>Secrétariat  D Etudes et Suivi</a:t>
          </a:r>
        </a:p>
      </dgm:t>
    </dgm:pt>
    <dgm:pt modelId="{742C557A-1C19-49CA-8B46-CB4FB58533B3}" type="parTrans" cxnId="{72DAE3B4-93DC-45D6-B568-75C30BAFC923}">
      <dgm:prSet/>
      <dgm:spPr/>
      <dgm:t>
        <a:bodyPr/>
        <a:lstStyle/>
        <a:p>
          <a:endParaRPr lang="fr-FR"/>
        </a:p>
      </dgm:t>
    </dgm:pt>
    <dgm:pt modelId="{D1210340-900E-4192-8759-2A9CF2068C05}" type="sibTrans" cxnId="{72DAE3B4-93DC-45D6-B568-75C30BAFC923}">
      <dgm:prSet/>
      <dgm:spPr/>
      <dgm:t>
        <a:bodyPr/>
        <a:lstStyle/>
        <a:p>
          <a:endParaRPr lang="fr-FR"/>
        </a:p>
      </dgm:t>
    </dgm:pt>
    <dgm:pt modelId="{8CC88F77-2967-4218-BC1F-2FBDE42015D8}" type="pres">
      <dgm:prSet presAssocID="{4A1DB1D0-F6E1-4E25-B883-0236C95B7D64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F48574D-04E9-498F-B012-BC9584B0CF06}" type="pres">
      <dgm:prSet presAssocID="{1743D8AB-EA0C-4A01-B9C1-CBD0DCEE464A}" presName="hierRoot1" presStyleCnt="0">
        <dgm:presLayoutVars>
          <dgm:hierBranch val="init"/>
        </dgm:presLayoutVars>
      </dgm:prSet>
      <dgm:spPr/>
    </dgm:pt>
    <dgm:pt modelId="{1E764A47-D791-4059-AC5A-89751BE67A16}" type="pres">
      <dgm:prSet presAssocID="{1743D8AB-EA0C-4A01-B9C1-CBD0DCEE464A}" presName="rootComposite1" presStyleCnt="0"/>
      <dgm:spPr/>
    </dgm:pt>
    <dgm:pt modelId="{25DDC8BD-32AD-4FBB-B389-EC221659D60A}" type="pres">
      <dgm:prSet presAssocID="{1743D8AB-EA0C-4A01-B9C1-CBD0DCEE464A}" presName="rootText1" presStyleLbl="alignAcc1" presStyleIdx="0" presStyleCnt="0">
        <dgm:presLayoutVars>
          <dgm:chPref val="3"/>
        </dgm:presLayoutVars>
      </dgm:prSet>
      <dgm:spPr/>
    </dgm:pt>
    <dgm:pt modelId="{FA75935E-A79E-4254-B96C-283CFD50FAB5}" type="pres">
      <dgm:prSet presAssocID="{1743D8AB-EA0C-4A01-B9C1-CBD0DCEE464A}" presName="topArc1" presStyleLbl="parChTrans1D1" presStyleIdx="0" presStyleCnt="10"/>
      <dgm:spPr/>
    </dgm:pt>
    <dgm:pt modelId="{DDF51755-0753-449E-AC14-4F02BB0CF61E}" type="pres">
      <dgm:prSet presAssocID="{1743D8AB-EA0C-4A01-B9C1-CBD0DCEE464A}" presName="bottomArc1" presStyleLbl="parChTrans1D1" presStyleIdx="1" presStyleCnt="10"/>
      <dgm:spPr/>
    </dgm:pt>
    <dgm:pt modelId="{963B855E-FB02-44B7-B375-ADEE9404F858}" type="pres">
      <dgm:prSet presAssocID="{1743D8AB-EA0C-4A01-B9C1-CBD0DCEE464A}" presName="topConnNode1" presStyleLbl="node1" presStyleIdx="0" presStyleCnt="0"/>
      <dgm:spPr/>
    </dgm:pt>
    <dgm:pt modelId="{92BECB72-54D9-434F-A4C0-A2432120BE8C}" type="pres">
      <dgm:prSet presAssocID="{1743D8AB-EA0C-4A01-B9C1-CBD0DCEE464A}" presName="hierChild2" presStyleCnt="0"/>
      <dgm:spPr/>
    </dgm:pt>
    <dgm:pt modelId="{54523E47-A616-4050-B5E3-E4BAF6724DEA}" type="pres">
      <dgm:prSet presAssocID="{D9A335AB-C6AE-41B4-B98F-AC034E172EC1}" presName="Name28" presStyleLbl="parChTrans1D2" presStyleIdx="0" presStyleCnt="4"/>
      <dgm:spPr/>
    </dgm:pt>
    <dgm:pt modelId="{EAA0B76D-887C-429B-8138-7985ADADAC56}" type="pres">
      <dgm:prSet presAssocID="{705204ED-8BDF-49E2-A154-62EEA74E7918}" presName="hierRoot2" presStyleCnt="0">
        <dgm:presLayoutVars>
          <dgm:hierBranch val="init"/>
        </dgm:presLayoutVars>
      </dgm:prSet>
      <dgm:spPr/>
    </dgm:pt>
    <dgm:pt modelId="{399ED27C-1A01-420C-AD14-64C7DF62A52A}" type="pres">
      <dgm:prSet presAssocID="{705204ED-8BDF-49E2-A154-62EEA74E7918}" presName="rootComposite2" presStyleCnt="0"/>
      <dgm:spPr/>
    </dgm:pt>
    <dgm:pt modelId="{967FBB0D-891B-4230-B292-9F12DCEDA984}" type="pres">
      <dgm:prSet presAssocID="{705204ED-8BDF-49E2-A154-62EEA74E7918}" presName="rootText2" presStyleLbl="alignAcc1" presStyleIdx="0" presStyleCnt="0">
        <dgm:presLayoutVars>
          <dgm:chPref val="3"/>
        </dgm:presLayoutVars>
      </dgm:prSet>
      <dgm:spPr/>
    </dgm:pt>
    <dgm:pt modelId="{58508ACB-510C-4D2F-817E-9900C1A58ECB}" type="pres">
      <dgm:prSet presAssocID="{705204ED-8BDF-49E2-A154-62EEA74E7918}" presName="topArc2" presStyleLbl="parChTrans1D1" presStyleIdx="2" presStyleCnt="10"/>
      <dgm:spPr/>
    </dgm:pt>
    <dgm:pt modelId="{73953F47-2A47-40E0-8F7F-8B9F7133F626}" type="pres">
      <dgm:prSet presAssocID="{705204ED-8BDF-49E2-A154-62EEA74E7918}" presName="bottomArc2" presStyleLbl="parChTrans1D1" presStyleIdx="3" presStyleCnt="10"/>
      <dgm:spPr/>
    </dgm:pt>
    <dgm:pt modelId="{0A49391F-434F-4ACB-81E7-C1AD35F6A818}" type="pres">
      <dgm:prSet presAssocID="{705204ED-8BDF-49E2-A154-62EEA74E7918}" presName="topConnNode2" presStyleLbl="node2" presStyleIdx="0" presStyleCnt="0"/>
      <dgm:spPr/>
    </dgm:pt>
    <dgm:pt modelId="{3D7F4DD8-A8C2-4FA3-8D8B-4996C03FA421}" type="pres">
      <dgm:prSet presAssocID="{705204ED-8BDF-49E2-A154-62EEA74E7918}" presName="hierChild4" presStyleCnt="0"/>
      <dgm:spPr/>
    </dgm:pt>
    <dgm:pt modelId="{A08CC7DD-81B0-433E-89B7-7514EE41835D}" type="pres">
      <dgm:prSet presAssocID="{705204ED-8BDF-49E2-A154-62EEA74E7918}" presName="hierChild5" presStyleCnt="0"/>
      <dgm:spPr/>
    </dgm:pt>
    <dgm:pt modelId="{476AF7B3-37E7-4E4F-BC0A-50A6AD2C7ABE}" type="pres">
      <dgm:prSet presAssocID="{788E0ADA-595F-413B-88B5-80D6F82E1789}" presName="Name28" presStyleLbl="parChTrans1D2" presStyleIdx="1" presStyleCnt="4"/>
      <dgm:spPr/>
    </dgm:pt>
    <dgm:pt modelId="{701277CF-E131-49D4-B6EC-E9B77BDCF306}" type="pres">
      <dgm:prSet presAssocID="{66ED9FCA-A4BC-4F32-81C5-1E69918D16BB}" presName="hierRoot2" presStyleCnt="0">
        <dgm:presLayoutVars>
          <dgm:hierBranch val="init"/>
        </dgm:presLayoutVars>
      </dgm:prSet>
      <dgm:spPr/>
    </dgm:pt>
    <dgm:pt modelId="{861A2833-D7A7-41CC-929D-70E25134862C}" type="pres">
      <dgm:prSet presAssocID="{66ED9FCA-A4BC-4F32-81C5-1E69918D16BB}" presName="rootComposite2" presStyleCnt="0"/>
      <dgm:spPr/>
    </dgm:pt>
    <dgm:pt modelId="{5058782F-B99E-47A2-B809-5DEB024CD03F}" type="pres">
      <dgm:prSet presAssocID="{66ED9FCA-A4BC-4F32-81C5-1E69918D16BB}" presName="rootText2" presStyleLbl="alignAcc1" presStyleIdx="0" presStyleCnt="0">
        <dgm:presLayoutVars>
          <dgm:chPref val="3"/>
        </dgm:presLayoutVars>
      </dgm:prSet>
      <dgm:spPr/>
    </dgm:pt>
    <dgm:pt modelId="{F93E79C7-33D3-40AC-8012-62FEBF749AF3}" type="pres">
      <dgm:prSet presAssocID="{66ED9FCA-A4BC-4F32-81C5-1E69918D16BB}" presName="topArc2" presStyleLbl="parChTrans1D1" presStyleIdx="4" presStyleCnt="10"/>
      <dgm:spPr/>
    </dgm:pt>
    <dgm:pt modelId="{D43E2945-B236-4D71-92D2-329040FF558E}" type="pres">
      <dgm:prSet presAssocID="{66ED9FCA-A4BC-4F32-81C5-1E69918D16BB}" presName="bottomArc2" presStyleLbl="parChTrans1D1" presStyleIdx="5" presStyleCnt="10"/>
      <dgm:spPr/>
    </dgm:pt>
    <dgm:pt modelId="{F0D3B169-E179-4FF0-930B-73221CAC9B38}" type="pres">
      <dgm:prSet presAssocID="{66ED9FCA-A4BC-4F32-81C5-1E69918D16BB}" presName="topConnNode2" presStyleLbl="node2" presStyleIdx="0" presStyleCnt="0"/>
      <dgm:spPr/>
    </dgm:pt>
    <dgm:pt modelId="{8B23B00C-09D1-4F2E-A883-1D761A295A1A}" type="pres">
      <dgm:prSet presAssocID="{66ED9FCA-A4BC-4F32-81C5-1E69918D16BB}" presName="hierChild4" presStyleCnt="0"/>
      <dgm:spPr/>
    </dgm:pt>
    <dgm:pt modelId="{D9F81F18-62E2-47A5-857B-44E03FB56B91}" type="pres">
      <dgm:prSet presAssocID="{66ED9FCA-A4BC-4F32-81C5-1E69918D16BB}" presName="hierChild5" presStyleCnt="0"/>
      <dgm:spPr/>
    </dgm:pt>
    <dgm:pt modelId="{7C0019FF-4301-4EBC-8127-C4BF8CED895B}" type="pres">
      <dgm:prSet presAssocID="{742C557A-1C19-49CA-8B46-CB4FB58533B3}" presName="Name28" presStyleLbl="parChTrans1D2" presStyleIdx="2" presStyleCnt="4"/>
      <dgm:spPr/>
    </dgm:pt>
    <dgm:pt modelId="{45A34E6F-3E4B-416A-98CA-6B8E0000C1DD}" type="pres">
      <dgm:prSet presAssocID="{2610BC97-23DC-42B2-8E69-2F923C45B45D}" presName="hierRoot2" presStyleCnt="0">
        <dgm:presLayoutVars>
          <dgm:hierBranch val="init"/>
        </dgm:presLayoutVars>
      </dgm:prSet>
      <dgm:spPr/>
    </dgm:pt>
    <dgm:pt modelId="{591162F7-CADB-4565-9D87-D2F258366B4E}" type="pres">
      <dgm:prSet presAssocID="{2610BC97-23DC-42B2-8E69-2F923C45B45D}" presName="rootComposite2" presStyleCnt="0"/>
      <dgm:spPr/>
    </dgm:pt>
    <dgm:pt modelId="{CFD9C7AB-EA2D-47D7-A210-70249D5E281E}" type="pres">
      <dgm:prSet presAssocID="{2610BC97-23DC-42B2-8E69-2F923C45B45D}" presName="rootText2" presStyleLbl="alignAcc1" presStyleIdx="0" presStyleCnt="0">
        <dgm:presLayoutVars>
          <dgm:chPref val="3"/>
        </dgm:presLayoutVars>
      </dgm:prSet>
      <dgm:spPr/>
    </dgm:pt>
    <dgm:pt modelId="{C87E6109-B9F4-4983-8FBE-D323B8E1AD61}" type="pres">
      <dgm:prSet presAssocID="{2610BC97-23DC-42B2-8E69-2F923C45B45D}" presName="topArc2" presStyleLbl="parChTrans1D1" presStyleIdx="6" presStyleCnt="10"/>
      <dgm:spPr/>
    </dgm:pt>
    <dgm:pt modelId="{A2B3CE92-4020-43E7-8A7C-FDC99F188D1F}" type="pres">
      <dgm:prSet presAssocID="{2610BC97-23DC-42B2-8E69-2F923C45B45D}" presName="bottomArc2" presStyleLbl="parChTrans1D1" presStyleIdx="7" presStyleCnt="10"/>
      <dgm:spPr/>
    </dgm:pt>
    <dgm:pt modelId="{582174F3-044C-4FC2-B7E8-85E47D6EAE9D}" type="pres">
      <dgm:prSet presAssocID="{2610BC97-23DC-42B2-8E69-2F923C45B45D}" presName="topConnNode2" presStyleLbl="node2" presStyleIdx="0" presStyleCnt="0"/>
      <dgm:spPr/>
    </dgm:pt>
    <dgm:pt modelId="{D82A0F3E-DFEB-4791-8450-B8A6B027B55A}" type="pres">
      <dgm:prSet presAssocID="{2610BC97-23DC-42B2-8E69-2F923C45B45D}" presName="hierChild4" presStyleCnt="0"/>
      <dgm:spPr/>
    </dgm:pt>
    <dgm:pt modelId="{F68D5C21-C0DC-49FA-B58E-533D093E58E4}" type="pres">
      <dgm:prSet presAssocID="{2610BC97-23DC-42B2-8E69-2F923C45B45D}" presName="hierChild5" presStyleCnt="0"/>
      <dgm:spPr/>
    </dgm:pt>
    <dgm:pt modelId="{358511A2-42DA-4E2D-9EEA-B1CD2895BAEA}" type="pres">
      <dgm:prSet presAssocID="{1743D8AB-EA0C-4A01-B9C1-CBD0DCEE464A}" presName="hierChild3" presStyleCnt="0"/>
      <dgm:spPr/>
    </dgm:pt>
    <dgm:pt modelId="{BCDA4EBA-59D7-4749-8C71-BA885F57D55F}" type="pres">
      <dgm:prSet presAssocID="{0B873049-D6AE-4632-BAD5-F139525D5A95}" presName="Name101" presStyleLbl="parChTrans1D2" presStyleIdx="3" presStyleCnt="4"/>
      <dgm:spPr/>
    </dgm:pt>
    <dgm:pt modelId="{506F1A54-18D7-4E6B-B56D-14EF318A9F81}" type="pres">
      <dgm:prSet presAssocID="{8EDCED6F-7D24-4670-8E1A-26AE0E780539}" presName="hierRoot3" presStyleCnt="0">
        <dgm:presLayoutVars>
          <dgm:hierBranch val="init"/>
        </dgm:presLayoutVars>
      </dgm:prSet>
      <dgm:spPr/>
    </dgm:pt>
    <dgm:pt modelId="{9D1DD461-678F-4332-A3E8-1EA6CEC501D3}" type="pres">
      <dgm:prSet presAssocID="{8EDCED6F-7D24-4670-8E1A-26AE0E780539}" presName="rootComposite3" presStyleCnt="0"/>
      <dgm:spPr/>
    </dgm:pt>
    <dgm:pt modelId="{67CC6DFF-80A0-4DCC-ACC0-29B5A71E2A11}" type="pres">
      <dgm:prSet presAssocID="{8EDCED6F-7D24-4670-8E1A-26AE0E780539}" presName="rootText3" presStyleLbl="alignAcc1" presStyleIdx="0" presStyleCnt="0">
        <dgm:presLayoutVars>
          <dgm:chPref val="3"/>
        </dgm:presLayoutVars>
      </dgm:prSet>
      <dgm:spPr/>
    </dgm:pt>
    <dgm:pt modelId="{AA786776-4284-409C-9AAA-B6C7E8889616}" type="pres">
      <dgm:prSet presAssocID="{8EDCED6F-7D24-4670-8E1A-26AE0E780539}" presName="topArc3" presStyleLbl="parChTrans1D1" presStyleIdx="8" presStyleCnt="10"/>
      <dgm:spPr/>
    </dgm:pt>
    <dgm:pt modelId="{F9B7EFCB-CAB2-496E-9865-63D6B3886E39}" type="pres">
      <dgm:prSet presAssocID="{8EDCED6F-7D24-4670-8E1A-26AE0E780539}" presName="bottomArc3" presStyleLbl="parChTrans1D1" presStyleIdx="9" presStyleCnt="10"/>
      <dgm:spPr/>
    </dgm:pt>
    <dgm:pt modelId="{B2E7A422-BF96-4A3F-A435-BFE9D9948819}" type="pres">
      <dgm:prSet presAssocID="{8EDCED6F-7D24-4670-8E1A-26AE0E780539}" presName="topConnNode3" presStyleLbl="asst1" presStyleIdx="0" presStyleCnt="0"/>
      <dgm:spPr/>
    </dgm:pt>
    <dgm:pt modelId="{7BE1BA5D-43B4-40E3-BC63-AD7F7BB14FDD}" type="pres">
      <dgm:prSet presAssocID="{8EDCED6F-7D24-4670-8E1A-26AE0E780539}" presName="hierChild6" presStyleCnt="0"/>
      <dgm:spPr/>
    </dgm:pt>
    <dgm:pt modelId="{A65196CF-76B4-499B-B1A7-30A9365B77AD}" type="pres">
      <dgm:prSet presAssocID="{8EDCED6F-7D24-4670-8E1A-26AE0E780539}" presName="hierChild7" presStyleCnt="0"/>
      <dgm:spPr/>
    </dgm:pt>
  </dgm:ptLst>
  <dgm:cxnLst>
    <dgm:cxn modelId="{BB767403-BD5F-4791-A746-B4F055AE9845}" type="presOf" srcId="{1743D8AB-EA0C-4A01-B9C1-CBD0DCEE464A}" destId="{25DDC8BD-32AD-4FBB-B389-EC221659D60A}" srcOrd="0" destOrd="0" presId="urn:microsoft.com/office/officeart/2008/layout/HalfCircleOrganizationChart"/>
    <dgm:cxn modelId="{0A9C2C06-748E-4342-AF2A-2F853E405293}" type="presOf" srcId="{D9A335AB-C6AE-41B4-B98F-AC034E172EC1}" destId="{54523E47-A616-4050-B5E3-E4BAF6724DEA}" srcOrd="0" destOrd="0" presId="urn:microsoft.com/office/officeart/2008/layout/HalfCircleOrganizationChart"/>
    <dgm:cxn modelId="{6A9D2F0F-2359-47F9-A566-56D4C7ECB0C7}" type="presOf" srcId="{8EDCED6F-7D24-4670-8E1A-26AE0E780539}" destId="{67CC6DFF-80A0-4DCC-ACC0-29B5A71E2A11}" srcOrd="0" destOrd="0" presId="urn:microsoft.com/office/officeart/2008/layout/HalfCircleOrganizationChart"/>
    <dgm:cxn modelId="{5EE74D10-0817-4E92-8729-8A16D371A727}" srcId="{1743D8AB-EA0C-4A01-B9C1-CBD0DCEE464A}" destId="{66ED9FCA-A4BC-4F32-81C5-1E69918D16BB}" srcOrd="2" destOrd="0" parTransId="{788E0ADA-595F-413B-88B5-80D6F82E1789}" sibTransId="{30E1620F-FD09-4A3E-B72B-210402485E3D}"/>
    <dgm:cxn modelId="{9293AD17-7264-486F-864F-6FAC1F57938C}" type="presOf" srcId="{705204ED-8BDF-49E2-A154-62EEA74E7918}" destId="{0A49391F-434F-4ACB-81E7-C1AD35F6A818}" srcOrd="1" destOrd="0" presId="urn:microsoft.com/office/officeart/2008/layout/HalfCircleOrganizationChart"/>
    <dgm:cxn modelId="{2160045B-8143-4079-9E5F-D6DDC3B038B0}" type="presOf" srcId="{788E0ADA-595F-413B-88B5-80D6F82E1789}" destId="{476AF7B3-37E7-4E4F-BC0A-50A6AD2C7ABE}" srcOrd="0" destOrd="0" presId="urn:microsoft.com/office/officeart/2008/layout/HalfCircleOrganizationChart"/>
    <dgm:cxn modelId="{48A57644-5A5D-4070-B6E7-FBE0B745CD7F}" type="presOf" srcId="{742C557A-1C19-49CA-8B46-CB4FB58533B3}" destId="{7C0019FF-4301-4EBC-8127-C4BF8CED895B}" srcOrd="0" destOrd="0" presId="urn:microsoft.com/office/officeart/2008/layout/HalfCircleOrganizationChart"/>
    <dgm:cxn modelId="{4F873265-B64B-48F2-9BB0-644F445F9D0C}" type="presOf" srcId="{2610BC97-23DC-42B2-8E69-2F923C45B45D}" destId="{582174F3-044C-4FC2-B7E8-85E47D6EAE9D}" srcOrd="1" destOrd="0" presId="urn:microsoft.com/office/officeart/2008/layout/HalfCircleOrganizationChart"/>
    <dgm:cxn modelId="{FD18B447-FBFA-41FA-BD17-DF3511F47411}" type="presOf" srcId="{705204ED-8BDF-49E2-A154-62EEA74E7918}" destId="{967FBB0D-891B-4230-B292-9F12DCEDA984}" srcOrd="0" destOrd="0" presId="urn:microsoft.com/office/officeart/2008/layout/HalfCircleOrganizationChart"/>
    <dgm:cxn modelId="{99367E6B-1F00-4701-AC4B-4547C885BF1F}" type="presOf" srcId="{0B873049-D6AE-4632-BAD5-F139525D5A95}" destId="{BCDA4EBA-59D7-4749-8C71-BA885F57D55F}" srcOrd="0" destOrd="0" presId="urn:microsoft.com/office/officeart/2008/layout/HalfCircleOrganizationChart"/>
    <dgm:cxn modelId="{87E8F94C-50C9-4BD1-8C81-298EB4C7FCD3}" srcId="{1743D8AB-EA0C-4A01-B9C1-CBD0DCEE464A}" destId="{705204ED-8BDF-49E2-A154-62EEA74E7918}" srcOrd="1" destOrd="0" parTransId="{D9A335AB-C6AE-41B4-B98F-AC034E172EC1}" sibTransId="{62DF73F8-A636-4326-B3DC-F161C22193B8}"/>
    <dgm:cxn modelId="{80373356-019B-44AD-A67A-73D3D35FBFFC}" srcId="{1743D8AB-EA0C-4A01-B9C1-CBD0DCEE464A}" destId="{8EDCED6F-7D24-4670-8E1A-26AE0E780539}" srcOrd="0" destOrd="0" parTransId="{0B873049-D6AE-4632-BAD5-F139525D5A95}" sibTransId="{4475CF26-73A0-4026-AC17-F36BE4B028D3}"/>
    <dgm:cxn modelId="{5A7CCE7A-BA47-4A00-A3F5-28E4B6C1E93B}" type="presOf" srcId="{66ED9FCA-A4BC-4F32-81C5-1E69918D16BB}" destId="{F0D3B169-E179-4FF0-930B-73221CAC9B38}" srcOrd="1" destOrd="0" presId="urn:microsoft.com/office/officeart/2008/layout/HalfCircleOrganizationChart"/>
    <dgm:cxn modelId="{E7466C7C-2362-475A-8949-532BAFA3241A}" type="presOf" srcId="{4A1DB1D0-F6E1-4E25-B883-0236C95B7D64}" destId="{8CC88F77-2967-4218-BC1F-2FBDE42015D8}" srcOrd="0" destOrd="0" presId="urn:microsoft.com/office/officeart/2008/layout/HalfCircleOrganizationChart"/>
    <dgm:cxn modelId="{0A73738A-806B-4BE8-814D-3BC526F42598}" srcId="{4A1DB1D0-F6E1-4E25-B883-0236C95B7D64}" destId="{1743D8AB-EA0C-4A01-B9C1-CBD0DCEE464A}" srcOrd="0" destOrd="0" parTransId="{BB30D2A1-E4DA-4D56-9698-C19619439767}" sibTransId="{2A4997F7-8005-4EEA-B937-EB0A8FF6FDDD}"/>
    <dgm:cxn modelId="{366F1F99-12B9-40F4-B5A9-B00F5EB97ECA}" type="presOf" srcId="{2610BC97-23DC-42B2-8E69-2F923C45B45D}" destId="{CFD9C7AB-EA2D-47D7-A210-70249D5E281E}" srcOrd="0" destOrd="0" presId="urn:microsoft.com/office/officeart/2008/layout/HalfCircleOrganizationChart"/>
    <dgm:cxn modelId="{72DAE3B4-93DC-45D6-B568-75C30BAFC923}" srcId="{1743D8AB-EA0C-4A01-B9C1-CBD0DCEE464A}" destId="{2610BC97-23DC-42B2-8E69-2F923C45B45D}" srcOrd="3" destOrd="0" parTransId="{742C557A-1C19-49CA-8B46-CB4FB58533B3}" sibTransId="{D1210340-900E-4192-8759-2A9CF2068C05}"/>
    <dgm:cxn modelId="{D543DFB5-B6D3-4E67-9751-618B9C6ACC9B}" type="presOf" srcId="{1743D8AB-EA0C-4A01-B9C1-CBD0DCEE464A}" destId="{963B855E-FB02-44B7-B375-ADEE9404F858}" srcOrd="1" destOrd="0" presId="urn:microsoft.com/office/officeart/2008/layout/HalfCircleOrganizationChart"/>
    <dgm:cxn modelId="{FF48C0B6-EF7B-4443-981D-5F280F748E9E}" type="presOf" srcId="{8EDCED6F-7D24-4670-8E1A-26AE0E780539}" destId="{B2E7A422-BF96-4A3F-A435-BFE9D9948819}" srcOrd="1" destOrd="0" presId="urn:microsoft.com/office/officeart/2008/layout/HalfCircleOrganizationChart"/>
    <dgm:cxn modelId="{CF7B3ED1-52D6-4C10-8993-2994A25A602C}" type="presOf" srcId="{66ED9FCA-A4BC-4F32-81C5-1E69918D16BB}" destId="{5058782F-B99E-47A2-B809-5DEB024CD03F}" srcOrd="0" destOrd="0" presId="urn:microsoft.com/office/officeart/2008/layout/HalfCircleOrganizationChart"/>
    <dgm:cxn modelId="{973D171F-AA9A-4160-8F6F-BE5B1E0BDD44}" type="presParOf" srcId="{8CC88F77-2967-4218-BC1F-2FBDE42015D8}" destId="{9F48574D-04E9-498F-B012-BC9584B0CF06}" srcOrd="0" destOrd="0" presId="urn:microsoft.com/office/officeart/2008/layout/HalfCircleOrganizationChart"/>
    <dgm:cxn modelId="{B96EDCB9-C87F-48A8-9CE7-EE0976EDE762}" type="presParOf" srcId="{9F48574D-04E9-498F-B012-BC9584B0CF06}" destId="{1E764A47-D791-4059-AC5A-89751BE67A16}" srcOrd="0" destOrd="0" presId="urn:microsoft.com/office/officeart/2008/layout/HalfCircleOrganizationChart"/>
    <dgm:cxn modelId="{60B40F59-1140-4805-A71E-210A3E81E16D}" type="presParOf" srcId="{1E764A47-D791-4059-AC5A-89751BE67A16}" destId="{25DDC8BD-32AD-4FBB-B389-EC221659D60A}" srcOrd="0" destOrd="0" presId="urn:microsoft.com/office/officeart/2008/layout/HalfCircleOrganizationChart"/>
    <dgm:cxn modelId="{236FEC88-9896-4611-ADF6-E2079D48A573}" type="presParOf" srcId="{1E764A47-D791-4059-AC5A-89751BE67A16}" destId="{FA75935E-A79E-4254-B96C-283CFD50FAB5}" srcOrd="1" destOrd="0" presId="urn:microsoft.com/office/officeart/2008/layout/HalfCircleOrganizationChart"/>
    <dgm:cxn modelId="{516B317C-888C-4A63-8F24-D19ED1F428C6}" type="presParOf" srcId="{1E764A47-D791-4059-AC5A-89751BE67A16}" destId="{DDF51755-0753-449E-AC14-4F02BB0CF61E}" srcOrd="2" destOrd="0" presId="urn:microsoft.com/office/officeart/2008/layout/HalfCircleOrganizationChart"/>
    <dgm:cxn modelId="{E7162432-AF34-4DED-8118-A74F87E19E25}" type="presParOf" srcId="{1E764A47-D791-4059-AC5A-89751BE67A16}" destId="{963B855E-FB02-44B7-B375-ADEE9404F858}" srcOrd="3" destOrd="0" presId="urn:microsoft.com/office/officeart/2008/layout/HalfCircleOrganizationChart"/>
    <dgm:cxn modelId="{ADCC34C7-AA2C-4844-BA13-5B23F2F2CBA6}" type="presParOf" srcId="{9F48574D-04E9-498F-B012-BC9584B0CF06}" destId="{92BECB72-54D9-434F-A4C0-A2432120BE8C}" srcOrd="1" destOrd="0" presId="urn:microsoft.com/office/officeart/2008/layout/HalfCircleOrganizationChart"/>
    <dgm:cxn modelId="{F96E671F-017C-49B6-A8AE-56270763372B}" type="presParOf" srcId="{92BECB72-54D9-434F-A4C0-A2432120BE8C}" destId="{54523E47-A616-4050-B5E3-E4BAF6724DEA}" srcOrd="0" destOrd="0" presId="urn:microsoft.com/office/officeart/2008/layout/HalfCircleOrganizationChart"/>
    <dgm:cxn modelId="{42957AC6-D5DC-45E9-9C83-7A233132D385}" type="presParOf" srcId="{92BECB72-54D9-434F-A4C0-A2432120BE8C}" destId="{EAA0B76D-887C-429B-8138-7985ADADAC56}" srcOrd="1" destOrd="0" presId="urn:microsoft.com/office/officeart/2008/layout/HalfCircleOrganizationChart"/>
    <dgm:cxn modelId="{D0D4B275-0BCD-47E1-94DB-CC1F556158CA}" type="presParOf" srcId="{EAA0B76D-887C-429B-8138-7985ADADAC56}" destId="{399ED27C-1A01-420C-AD14-64C7DF62A52A}" srcOrd="0" destOrd="0" presId="urn:microsoft.com/office/officeart/2008/layout/HalfCircleOrganizationChart"/>
    <dgm:cxn modelId="{A978A054-CC65-4C3D-A667-504CBCE8EAB4}" type="presParOf" srcId="{399ED27C-1A01-420C-AD14-64C7DF62A52A}" destId="{967FBB0D-891B-4230-B292-9F12DCEDA984}" srcOrd="0" destOrd="0" presId="urn:microsoft.com/office/officeart/2008/layout/HalfCircleOrganizationChart"/>
    <dgm:cxn modelId="{8A5FF2C1-ED15-4BCC-9D2F-69CD13C8B2AF}" type="presParOf" srcId="{399ED27C-1A01-420C-AD14-64C7DF62A52A}" destId="{58508ACB-510C-4D2F-817E-9900C1A58ECB}" srcOrd="1" destOrd="0" presId="urn:microsoft.com/office/officeart/2008/layout/HalfCircleOrganizationChart"/>
    <dgm:cxn modelId="{CEB56E4E-E501-44BE-95E6-74FA7CF44B69}" type="presParOf" srcId="{399ED27C-1A01-420C-AD14-64C7DF62A52A}" destId="{73953F47-2A47-40E0-8F7F-8B9F7133F626}" srcOrd="2" destOrd="0" presId="urn:microsoft.com/office/officeart/2008/layout/HalfCircleOrganizationChart"/>
    <dgm:cxn modelId="{32367BA8-D446-47B3-85A9-BA839247A991}" type="presParOf" srcId="{399ED27C-1A01-420C-AD14-64C7DF62A52A}" destId="{0A49391F-434F-4ACB-81E7-C1AD35F6A818}" srcOrd="3" destOrd="0" presId="urn:microsoft.com/office/officeart/2008/layout/HalfCircleOrganizationChart"/>
    <dgm:cxn modelId="{F68DDB62-E7D5-4614-98B4-E0258ECDA44E}" type="presParOf" srcId="{EAA0B76D-887C-429B-8138-7985ADADAC56}" destId="{3D7F4DD8-A8C2-4FA3-8D8B-4996C03FA421}" srcOrd="1" destOrd="0" presId="urn:microsoft.com/office/officeart/2008/layout/HalfCircleOrganizationChart"/>
    <dgm:cxn modelId="{D52706E4-B624-4D15-B13D-DFE513FA33FB}" type="presParOf" srcId="{EAA0B76D-887C-429B-8138-7985ADADAC56}" destId="{A08CC7DD-81B0-433E-89B7-7514EE41835D}" srcOrd="2" destOrd="0" presId="urn:microsoft.com/office/officeart/2008/layout/HalfCircleOrganizationChart"/>
    <dgm:cxn modelId="{6F4111D2-70F9-477C-9F33-8C090DBC6A37}" type="presParOf" srcId="{92BECB72-54D9-434F-A4C0-A2432120BE8C}" destId="{476AF7B3-37E7-4E4F-BC0A-50A6AD2C7ABE}" srcOrd="2" destOrd="0" presId="urn:microsoft.com/office/officeart/2008/layout/HalfCircleOrganizationChart"/>
    <dgm:cxn modelId="{FC659DBB-CE98-4A41-ADD1-02DA84384EA3}" type="presParOf" srcId="{92BECB72-54D9-434F-A4C0-A2432120BE8C}" destId="{701277CF-E131-49D4-B6EC-E9B77BDCF306}" srcOrd="3" destOrd="0" presId="urn:microsoft.com/office/officeart/2008/layout/HalfCircleOrganizationChart"/>
    <dgm:cxn modelId="{9F2C6E82-8421-47B0-A02C-3C1EFFFBD318}" type="presParOf" srcId="{701277CF-E131-49D4-B6EC-E9B77BDCF306}" destId="{861A2833-D7A7-41CC-929D-70E25134862C}" srcOrd="0" destOrd="0" presId="urn:microsoft.com/office/officeart/2008/layout/HalfCircleOrganizationChart"/>
    <dgm:cxn modelId="{73B8D7CD-3BBA-4264-9D9D-B4AFFB7B21CD}" type="presParOf" srcId="{861A2833-D7A7-41CC-929D-70E25134862C}" destId="{5058782F-B99E-47A2-B809-5DEB024CD03F}" srcOrd="0" destOrd="0" presId="urn:microsoft.com/office/officeart/2008/layout/HalfCircleOrganizationChart"/>
    <dgm:cxn modelId="{28962C77-F146-433A-B978-D95AFF55F53F}" type="presParOf" srcId="{861A2833-D7A7-41CC-929D-70E25134862C}" destId="{F93E79C7-33D3-40AC-8012-62FEBF749AF3}" srcOrd="1" destOrd="0" presId="urn:microsoft.com/office/officeart/2008/layout/HalfCircleOrganizationChart"/>
    <dgm:cxn modelId="{D54A463E-F8EF-4FBB-BB6A-85D38EA708CA}" type="presParOf" srcId="{861A2833-D7A7-41CC-929D-70E25134862C}" destId="{D43E2945-B236-4D71-92D2-329040FF558E}" srcOrd="2" destOrd="0" presId="urn:microsoft.com/office/officeart/2008/layout/HalfCircleOrganizationChart"/>
    <dgm:cxn modelId="{5D7ACC58-FD47-45D2-AFE3-5FC19C0A3B57}" type="presParOf" srcId="{861A2833-D7A7-41CC-929D-70E25134862C}" destId="{F0D3B169-E179-4FF0-930B-73221CAC9B38}" srcOrd="3" destOrd="0" presId="urn:microsoft.com/office/officeart/2008/layout/HalfCircleOrganizationChart"/>
    <dgm:cxn modelId="{E1DC585A-20AC-49CB-93CD-97E5993A3E5A}" type="presParOf" srcId="{701277CF-E131-49D4-B6EC-E9B77BDCF306}" destId="{8B23B00C-09D1-4F2E-A883-1D761A295A1A}" srcOrd="1" destOrd="0" presId="urn:microsoft.com/office/officeart/2008/layout/HalfCircleOrganizationChart"/>
    <dgm:cxn modelId="{358691D2-6BB7-4393-997E-563BF6B3F69E}" type="presParOf" srcId="{701277CF-E131-49D4-B6EC-E9B77BDCF306}" destId="{D9F81F18-62E2-47A5-857B-44E03FB56B91}" srcOrd="2" destOrd="0" presId="urn:microsoft.com/office/officeart/2008/layout/HalfCircleOrganizationChart"/>
    <dgm:cxn modelId="{22814DC9-013C-4B0E-9541-48572A25280B}" type="presParOf" srcId="{92BECB72-54D9-434F-A4C0-A2432120BE8C}" destId="{7C0019FF-4301-4EBC-8127-C4BF8CED895B}" srcOrd="4" destOrd="0" presId="urn:microsoft.com/office/officeart/2008/layout/HalfCircleOrganizationChart"/>
    <dgm:cxn modelId="{600241AC-0276-4ECD-B80F-635F99C8E8D0}" type="presParOf" srcId="{92BECB72-54D9-434F-A4C0-A2432120BE8C}" destId="{45A34E6F-3E4B-416A-98CA-6B8E0000C1DD}" srcOrd="5" destOrd="0" presId="urn:microsoft.com/office/officeart/2008/layout/HalfCircleOrganizationChart"/>
    <dgm:cxn modelId="{265DAE4D-C899-4CEE-9CDF-C1321EA66129}" type="presParOf" srcId="{45A34E6F-3E4B-416A-98CA-6B8E0000C1DD}" destId="{591162F7-CADB-4565-9D87-D2F258366B4E}" srcOrd="0" destOrd="0" presId="urn:microsoft.com/office/officeart/2008/layout/HalfCircleOrganizationChart"/>
    <dgm:cxn modelId="{2B1101E1-1CAC-4519-A06F-07DE06026997}" type="presParOf" srcId="{591162F7-CADB-4565-9D87-D2F258366B4E}" destId="{CFD9C7AB-EA2D-47D7-A210-70249D5E281E}" srcOrd="0" destOrd="0" presId="urn:microsoft.com/office/officeart/2008/layout/HalfCircleOrganizationChart"/>
    <dgm:cxn modelId="{2D5E1EF1-A505-4D6C-8901-22BBA6BD3EF2}" type="presParOf" srcId="{591162F7-CADB-4565-9D87-D2F258366B4E}" destId="{C87E6109-B9F4-4983-8FBE-D323B8E1AD61}" srcOrd="1" destOrd="0" presId="urn:microsoft.com/office/officeart/2008/layout/HalfCircleOrganizationChart"/>
    <dgm:cxn modelId="{045847C8-57F0-4235-89B7-D94156A4D5A3}" type="presParOf" srcId="{591162F7-CADB-4565-9D87-D2F258366B4E}" destId="{A2B3CE92-4020-43E7-8A7C-FDC99F188D1F}" srcOrd="2" destOrd="0" presId="urn:microsoft.com/office/officeart/2008/layout/HalfCircleOrganizationChart"/>
    <dgm:cxn modelId="{C707A4FE-CB03-4AF0-BB9C-6A4F417AAC76}" type="presParOf" srcId="{591162F7-CADB-4565-9D87-D2F258366B4E}" destId="{582174F3-044C-4FC2-B7E8-85E47D6EAE9D}" srcOrd="3" destOrd="0" presId="urn:microsoft.com/office/officeart/2008/layout/HalfCircleOrganizationChart"/>
    <dgm:cxn modelId="{1CD498E5-DAC3-4E50-B2E5-43E6AC0A928D}" type="presParOf" srcId="{45A34E6F-3E4B-416A-98CA-6B8E0000C1DD}" destId="{D82A0F3E-DFEB-4791-8450-B8A6B027B55A}" srcOrd="1" destOrd="0" presId="urn:microsoft.com/office/officeart/2008/layout/HalfCircleOrganizationChart"/>
    <dgm:cxn modelId="{DCAD0AA5-F0CF-4341-8CDB-D35E26EA9184}" type="presParOf" srcId="{45A34E6F-3E4B-416A-98CA-6B8E0000C1DD}" destId="{F68D5C21-C0DC-49FA-B58E-533D093E58E4}" srcOrd="2" destOrd="0" presId="urn:microsoft.com/office/officeart/2008/layout/HalfCircleOrganizationChart"/>
    <dgm:cxn modelId="{82D0677B-7E5F-4F91-A3AE-F5A4106E24A7}" type="presParOf" srcId="{9F48574D-04E9-498F-B012-BC9584B0CF06}" destId="{358511A2-42DA-4E2D-9EEA-B1CD2895BAEA}" srcOrd="2" destOrd="0" presId="urn:microsoft.com/office/officeart/2008/layout/HalfCircleOrganizationChart"/>
    <dgm:cxn modelId="{54697784-4087-4681-A1F3-D4881EA27DDF}" type="presParOf" srcId="{358511A2-42DA-4E2D-9EEA-B1CD2895BAEA}" destId="{BCDA4EBA-59D7-4749-8C71-BA885F57D55F}" srcOrd="0" destOrd="0" presId="urn:microsoft.com/office/officeart/2008/layout/HalfCircleOrganizationChart"/>
    <dgm:cxn modelId="{B802F810-49E3-4432-AF1B-694B125586A6}" type="presParOf" srcId="{358511A2-42DA-4E2D-9EEA-B1CD2895BAEA}" destId="{506F1A54-18D7-4E6B-B56D-14EF318A9F81}" srcOrd="1" destOrd="0" presId="urn:microsoft.com/office/officeart/2008/layout/HalfCircleOrganizationChart"/>
    <dgm:cxn modelId="{BCBB0E5A-28B6-4F03-882F-E5DAC3D6074C}" type="presParOf" srcId="{506F1A54-18D7-4E6B-B56D-14EF318A9F81}" destId="{9D1DD461-678F-4332-A3E8-1EA6CEC501D3}" srcOrd="0" destOrd="0" presId="urn:microsoft.com/office/officeart/2008/layout/HalfCircleOrganizationChart"/>
    <dgm:cxn modelId="{B0CAD26D-B1F7-4803-A45E-43EA32461837}" type="presParOf" srcId="{9D1DD461-678F-4332-A3E8-1EA6CEC501D3}" destId="{67CC6DFF-80A0-4DCC-ACC0-29B5A71E2A11}" srcOrd="0" destOrd="0" presId="urn:microsoft.com/office/officeart/2008/layout/HalfCircleOrganizationChart"/>
    <dgm:cxn modelId="{8F805A73-EC77-42BE-AE05-D65311265CE5}" type="presParOf" srcId="{9D1DD461-678F-4332-A3E8-1EA6CEC501D3}" destId="{AA786776-4284-409C-9AAA-B6C7E8889616}" srcOrd="1" destOrd="0" presId="urn:microsoft.com/office/officeart/2008/layout/HalfCircleOrganizationChart"/>
    <dgm:cxn modelId="{0BEC16F5-F864-4ED8-AD8E-524827B743B6}" type="presParOf" srcId="{9D1DD461-678F-4332-A3E8-1EA6CEC501D3}" destId="{F9B7EFCB-CAB2-496E-9865-63D6B3886E39}" srcOrd="2" destOrd="0" presId="urn:microsoft.com/office/officeart/2008/layout/HalfCircleOrganizationChart"/>
    <dgm:cxn modelId="{E69D7ABD-24D6-4485-91AC-00ECE4ABA8BA}" type="presParOf" srcId="{9D1DD461-678F-4332-A3E8-1EA6CEC501D3}" destId="{B2E7A422-BF96-4A3F-A435-BFE9D9948819}" srcOrd="3" destOrd="0" presId="urn:microsoft.com/office/officeart/2008/layout/HalfCircleOrganizationChart"/>
    <dgm:cxn modelId="{8D695BA8-E229-4728-9316-C85DCC2D5E80}" type="presParOf" srcId="{506F1A54-18D7-4E6B-B56D-14EF318A9F81}" destId="{7BE1BA5D-43B4-40E3-BC63-AD7F7BB14FDD}" srcOrd="1" destOrd="0" presId="urn:microsoft.com/office/officeart/2008/layout/HalfCircleOrganizationChart"/>
    <dgm:cxn modelId="{30E40CB3-43B0-44F4-A105-CF3C4402675F}" type="presParOf" srcId="{506F1A54-18D7-4E6B-B56D-14EF318A9F81}" destId="{A65196CF-76B4-499B-B1A7-30A9365B77A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1DB1D0-F6E1-4E25-B883-0236C95B7D64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1743D8AB-EA0C-4A01-B9C1-CBD0DCEE464A}">
      <dgm:prSet phldrT="[Texte]"/>
      <dgm:spPr/>
      <dgm:t>
        <a:bodyPr/>
        <a:lstStyle/>
        <a:p>
          <a:r>
            <a:rPr lang="fr-FR" dirty="0"/>
            <a:t>DG</a:t>
          </a:r>
        </a:p>
      </dgm:t>
    </dgm:pt>
    <dgm:pt modelId="{BB30D2A1-E4DA-4D56-9698-C19619439767}" type="parTrans" cxnId="{0A73738A-806B-4BE8-814D-3BC526F42598}">
      <dgm:prSet/>
      <dgm:spPr/>
      <dgm:t>
        <a:bodyPr/>
        <a:lstStyle/>
        <a:p>
          <a:endParaRPr lang="fr-FR"/>
        </a:p>
      </dgm:t>
    </dgm:pt>
    <dgm:pt modelId="{2A4997F7-8005-4EEA-B937-EB0A8FF6FDDD}" type="sibTrans" cxnId="{0A73738A-806B-4BE8-814D-3BC526F42598}">
      <dgm:prSet/>
      <dgm:spPr/>
      <dgm:t>
        <a:bodyPr/>
        <a:lstStyle/>
        <a:p>
          <a:endParaRPr lang="fr-FR"/>
        </a:p>
      </dgm:t>
    </dgm:pt>
    <dgm:pt modelId="{8EDCED6F-7D24-4670-8E1A-26AE0E780539}" type="asst">
      <dgm:prSet phldrT="[Texte]"/>
      <dgm:spPr/>
      <dgm:t>
        <a:bodyPr/>
        <a:lstStyle/>
        <a:p>
          <a:r>
            <a:rPr lang="fr-FR" dirty="0"/>
            <a:t>BO</a:t>
          </a:r>
        </a:p>
      </dgm:t>
    </dgm:pt>
    <dgm:pt modelId="{0B873049-D6AE-4632-BAD5-F139525D5A95}" type="parTrans" cxnId="{80373356-019B-44AD-A67A-73D3D35FBFFC}">
      <dgm:prSet/>
      <dgm:spPr/>
      <dgm:t>
        <a:bodyPr/>
        <a:lstStyle/>
        <a:p>
          <a:endParaRPr lang="fr-FR"/>
        </a:p>
      </dgm:t>
    </dgm:pt>
    <dgm:pt modelId="{4475CF26-73A0-4026-AC17-F36BE4B028D3}" type="sibTrans" cxnId="{80373356-019B-44AD-A67A-73D3D35FBFFC}">
      <dgm:prSet/>
      <dgm:spPr/>
      <dgm:t>
        <a:bodyPr/>
        <a:lstStyle/>
        <a:p>
          <a:endParaRPr lang="fr-FR"/>
        </a:p>
      </dgm:t>
    </dgm:pt>
    <dgm:pt modelId="{705204ED-8BDF-49E2-A154-62EEA74E7918}">
      <dgm:prSet phldrT="[Texte]"/>
      <dgm:spPr/>
      <dgm:t>
        <a:bodyPr/>
        <a:lstStyle/>
        <a:p>
          <a:r>
            <a:rPr lang="fr-FR" dirty="0"/>
            <a:t>Secrétariat  Sous DAF</a:t>
          </a:r>
        </a:p>
      </dgm:t>
    </dgm:pt>
    <dgm:pt modelId="{D9A335AB-C6AE-41B4-B98F-AC034E172EC1}" type="parTrans" cxnId="{87E8F94C-50C9-4BD1-8C81-298EB4C7FCD3}">
      <dgm:prSet/>
      <dgm:spPr/>
      <dgm:t>
        <a:bodyPr/>
        <a:lstStyle/>
        <a:p>
          <a:endParaRPr lang="fr-FR"/>
        </a:p>
      </dgm:t>
    </dgm:pt>
    <dgm:pt modelId="{62DF73F8-A636-4326-B3DC-F161C22193B8}" type="sibTrans" cxnId="{87E8F94C-50C9-4BD1-8C81-298EB4C7FCD3}">
      <dgm:prSet/>
      <dgm:spPr/>
      <dgm:t>
        <a:bodyPr/>
        <a:lstStyle/>
        <a:p>
          <a:endParaRPr lang="fr-FR"/>
        </a:p>
      </dgm:t>
    </dgm:pt>
    <dgm:pt modelId="{66ED9FCA-A4BC-4F32-81C5-1E69918D16BB}">
      <dgm:prSet phldrT="[Texte]"/>
      <dgm:spPr/>
      <dgm:t>
        <a:bodyPr/>
        <a:lstStyle/>
        <a:p>
          <a:r>
            <a:rPr lang="fr-FR" dirty="0"/>
            <a:t>Secrétariat  D Travaux</a:t>
          </a:r>
        </a:p>
      </dgm:t>
    </dgm:pt>
    <dgm:pt modelId="{788E0ADA-595F-413B-88B5-80D6F82E1789}" type="parTrans" cxnId="{5EE74D10-0817-4E92-8729-8A16D371A727}">
      <dgm:prSet/>
      <dgm:spPr/>
      <dgm:t>
        <a:bodyPr/>
        <a:lstStyle/>
        <a:p>
          <a:endParaRPr lang="fr-FR"/>
        </a:p>
      </dgm:t>
    </dgm:pt>
    <dgm:pt modelId="{30E1620F-FD09-4A3E-B72B-210402485E3D}" type="sibTrans" cxnId="{5EE74D10-0817-4E92-8729-8A16D371A727}">
      <dgm:prSet/>
      <dgm:spPr/>
      <dgm:t>
        <a:bodyPr/>
        <a:lstStyle/>
        <a:p>
          <a:endParaRPr lang="fr-FR"/>
        </a:p>
      </dgm:t>
    </dgm:pt>
    <dgm:pt modelId="{2610BC97-23DC-42B2-8E69-2F923C45B45D}">
      <dgm:prSet phldrT="[Texte]"/>
      <dgm:spPr/>
      <dgm:t>
        <a:bodyPr/>
        <a:lstStyle/>
        <a:p>
          <a:r>
            <a:rPr lang="fr-FR" dirty="0"/>
            <a:t>Secrétariat  D Etudes et Suivi</a:t>
          </a:r>
        </a:p>
      </dgm:t>
    </dgm:pt>
    <dgm:pt modelId="{742C557A-1C19-49CA-8B46-CB4FB58533B3}" type="parTrans" cxnId="{72DAE3B4-93DC-45D6-B568-75C30BAFC923}">
      <dgm:prSet/>
      <dgm:spPr/>
      <dgm:t>
        <a:bodyPr/>
        <a:lstStyle/>
        <a:p>
          <a:endParaRPr lang="fr-FR"/>
        </a:p>
      </dgm:t>
    </dgm:pt>
    <dgm:pt modelId="{D1210340-900E-4192-8759-2A9CF2068C05}" type="sibTrans" cxnId="{72DAE3B4-93DC-45D6-B568-75C30BAFC923}">
      <dgm:prSet/>
      <dgm:spPr/>
      <dgm:t>
        <a:bodyPr/>
        <a:lstStyle/>
        <a:p>
          <a:endParaRPr lang="fr-FR"/>
        </a:p>
      </dgm:t>
    </dgm:pt>
    <dgm:pt modelId="{697519F1-DE31-4776-BD38-3F75FBD18AB0}" type="asst">
      <dgm:prSet/>
      <dgm:spPr/>
      <dgm:t>
        <a:bodyPr/>
        <a:lstStyle/>
        <a:p>
          <a:r>
            <a:rPr lang="fr-FR" dirty="0"/>
            <a:t>Secrétariat DG</a:t>
          </a:r>
        </a:p>
      </dgm:t>
    </dgm:pt>
    <dgm:pt modelId="{20DB488F-D5D4-4F2A-9415-3450FFFE273E}" type="parTrans" cxnId="{EBEBA93C-E077-4823-B532-A5028443F322}">
      <dgm:prSet/>
      <dgm:spPr/>
      <dgm:t>
        <a:bodyPr/>
        <a:lstStyle/>
        <a:p>
          <a:endParaRPr lang="fr-FR"/>
        </a:p>
      </dgm:t>
    </dgm:pt>
    <dgm:pt modelId="{3965E35D-FF7B-4C84-81A9-88865108C319}" type="sibTrans" cxnId="{EBEBA93C-E077-4823-B532-A5028443F322}">
      <dgm:prSet/>
      <dgm:spPr/>
      <dgm:t>
        <a:bodyPr/>
        <a:lstStyle/>
        <a:p>
          <a:endParaRPr lang="fr-FR"/>
        </a:p>
      </dgm:t>
    </dgm:pt>
    <dgm:pt modelId="{8CC88F77-2967-4218-BC1F-2FBDE42015D8}" type="pres">
      <dgm:prSet presAssocID="{4A1DB1D0-F6E1-4E25-B883-0236C95B7D64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F48574D-04E9-498F-B012-BC9584B0CF06}" type="pres">
      <dgm:prSet presAssocID="{1743D8AB-EA0C-4A01-B9C1-CBD0DCEE464A}" presName="hierRoot1" presStyleCnt="0">
        <dgm:presLayoutVars>
          <dgm:hierBranch val="init"/>
        </dgm:presLayoutVars>
      </dgm:prSet>
      <dgm:spPr/>
    </dgm:pt>
    <dgm:pt modelId="{1E764A47-D791-4059-AC5A-89751BE67A16}" type="pres">
      <dgm:prSet presAssocID="{1743D8AB-EA0C-4A01-B9C1-CBD0DCEE464A}" presName="rootComposite1" presStyleCnt="0"/>
      <dgm:spPr/>
    </dgm:pt>
    <dgm:pt modelId="{25DDC8BD-32AD-4FBB-B389-EC221659D60A}" type="pres">
      <dgm:prSet presAssocID="{1743D8AB-EA0C-4A01-B9C1-CBD0DCEE464A}" presName="rootText1" presStyleLbl="alignAcc1" presStyleIdx="0" presStyleCnt="0">
        <dgm:presLayoutVars>
          <dgm:chPref val="3"/>
        </dgm:presLayoutVars>
      </dgm:prSet>
      <dgm:spPr/>
    </dgm:pt>
    <dgm:pt modelId="{FA75935E-A79E-4254-B96C-283CFD50FAB5}" type="pres">
      <dgm:prSet presAssocID="{1743D8AB-EA0C-4A01-B9C1-CBD0DCEE464A}" presName="topArc1" presStyleLbl="parChTrans1D1" presStyleIdx="0" presStyleCnt="12"/>
      <dgm:spPr/>
    </dgm:pt>
    <dgm:pt modelId="{DDF51755-0753-449E-AC14-4F02BB0CF61E}" type="pres">
      <dgm:prSet presAssocID="{1743D8AB-EA0C-4A01-B9C1-CBD0DCEE464A}" presName="bottomArc1" presStyleLbl="parChTrans1D1" presStyleIdx="1" presStyleCnt="12"/>
      <dgm:spPr/>
    </dgm:pt>
    <dgm:pt modelId="{963B855E-FB02-44B7-B375-ADEE9404F858}" type="pres">
      <dgm:prSet presAssocID="{1743D8AB-EA0C-4A01-B9C1-CBD0DCEE464A}" presName="topConnNode1" presStyleLbl="node1" presStyleIdx="0" presStyleCnt="0"/>
      <dgm:spPr/>
    </dgm:pt>
    <dgm:pt modelId="{92BECB72-54D9-434F-A4C0-A2432120BE8C}" type="pres">
      <dgm:prSet presAssocID="{1743D8AB-EA0C-4A01-B9C1-CBD0DCEE464A}" presName="hierChild2" presStyleCnt="0"/>
      <dgm:spPr/>
    </dgm:pt>
    <dgm:pt modelId="{54523E47-A616-4050-B5E3-E4BAF6724DEA}" type="pres">
      <dgm:prSet presAssocID="{D9A335AB-C6AE-41B4-B98F-AC034E172EC1}" presName="Name28" presStyleLbl="parChTrans1D2" presStyleIdx="0" presStyleCnt="5"/>
      <dgm:spPr/>
    </dgm:pt>
    <dgm:pt modelId="{EAA0B76D-887C-429B-8138-7985ADADAC56}" type="pres">
      <dgm:prSet presAssocID="{705204ED-8BDF-49E2-A154-62EEA74E7918}" presName="hierRoot2" presStyleCnt="0">
        <dgm:presLayoutVars>
          <dgm:hierBranch val="init"/>
        </dgm:presLayoutVars>
      </dgm:prSet>
      <dgm:spPr/>
    </dgm:pt>
    <dgm:pt modelId="{399ED27C-1A01-420C-AD14-64C7DF62A52A}" type="pres">
      <dgm:prSet presAssocID="{705204ED-8BDF-49E2-A154-62EEA74E7918}" presName="rootComposite2" presStyleCnt="0"/>
      <dgm:spPr/>
    </dgm:pt>
    <dgm:pt modelId="{967FBB0D-891B-4230-B292-9F12DCEDA984}" type="pres">
      <dgm:prSet presAssocID="{705204ED-8BDF-49E2-A154-62EEA74E7918}" presName="rootText2" presStyleLbl="alignAcc1" presStyleIdx="0" presStyleCnt="0">
        <dgm:presLayoutVars>
          <dgm:chPref val="3"/>
        </dgm:presLayoutVars>
      </dgm:prSet>
      <dgm:spPr/>
    </dgm:pt>
    <dgm:pt modelId="{58508ACB-510C-4D2F-817E-9900C1A58ECB}" type="pres">
      <dgm:prSet presAssocID="{705204ED-8BDF-49E2-A154-62EEA74E7918}" presName="topArc2" presStyleLbl="parChTrans1D1" presStyleIdx="2" presStyleCnt="12"/>
      <dgm:spPr/>
    </dgm:pt>
    <dgm:pt modelId="{73953F47-2A47-40E0-8F7F-8B9F7133F626}" type="pres">
      <dgm:prSet presAssocID="{705204ED-8BDF-49E2-A154-62EEA74E7918}" presName="bottomArc2" presStyleLbl="parChTrans1D1" presStyleIdx="3" presStyleCnt="12"/>
      <dgm:spPr/>
    </dgm:pt>
    <dgm:pt modelId="{0A49391F-434F-4ACB-81E7-C1AD35F6A818}" type="pres">
      <dgm:prSet presAssocID="{705204ED-8BDF-49E2-A154-62EEA74E7918}" presName="topConnNode2" presStyleLbl="node2" presStyleIdx="0" presStyleCnt="0"/>
      <dgm:spPr/>
    </dgm:pt>
    <dgm:pt modelId="{3D7F4DD8-A8C2-4FA3-8D8B-4996C03FA421}" type="pres">
      <dgm:prSet presAssocID="{705204ED-8BDF-49E2-A154-62EEA74E7918}" presName="hierChild4" presStyleCnt="0"/>
      <dgm:spPr/>
    </dgm:pt>
    <dgm:pt modelId="{A08CC7DD-81B0-433E-89B7-7514EE41835D}" type="pres">
      <dgm:prSet presAssocID="{705204ED-8BDF-49E2-A154-62EEA74E7918}" presName="hierChild5" presStyleCnt="0"/>
      <dgm:spPr/>
    </dgm:pt>
    <dgm:pt modelId="{476AF7B3-37E7-4E4F-BC0A-50A6AD2C7ABE}" type="pres">
      <dgm:prSet presAssocID="{788E0ADA-595F-413B-88B5-80D6F82E1789}" presName="Name28" presStyleLbl="parChTrans1D2" presStyleIdx="1" presStyleCnt="5"/>
      <dgm:spPr/>
    </dgm:pt>
    <dgm:pt modelId="{701277CF-E131-49D4-B6EC-E9B77BDCF306}" type="pres">
      <dgm:prSet presAssocID="{66ED9FCA-A4BC-4F32-81C5-1E69918D16BB}" presName="hierRoot2" presStyleCnt="0">
        <dgm:presLayoutVars>
          <dgm:hierBranch val="init"/>
        </dgm:presLayoutVars>
      </dgm:prSet>
      <dgm:spPr/>
    </dgm:pt>
    <dgm:pt modelId="{861A2833-D7A7-41CC-929D-70E25134862C}" type="pres">
      <dgm:prSet presAssocID="{66ED9FCA-A4BC-4F32-81C5-1E69918D16BB}" presName="rootComposite2" presStyleCnt="0"/>
      <dgm:spPr/>
    </dgm:pt>
    <dgm:pt modelId="{5058782F-B99E-47A2-B809-5DEB024CD03F}" type="pres">
      <dgm:prSet presAssocID="{66ED9FCA-A4BC-4F32-81C5-1E69918D16BB}" presName="rootText2" presStyleLbl="alignAcc1" presStyleIdx="0" presStyleCnt="0">
        <dgm:presLayoutVars>
          <dgm:chPref val="3"/>
        </dgm:presLayoutVars>
      </dgm:prSet>
      <dgm:spPr/>
    </dgm:pt>
    <dgm:pt modelId="{F93E79C7-33D3-40AC-8012-62FEBF749AF3}" type="pres">
      <dgm:prSet presAssocID="{66ED9FCA-A4BC-4F32-81C5-1E69918D16BB}" presName="topArc2" presStyleLbl="parChTrans1D1" presStyleIdx="4" presStyleCnt="12"/>
      <dgm:spPr/>
    </dgm:pt>
    <dgm:pt modelId="{D43E2945-B236-4D71-92D2-329040FF558E}" type="pres">
      <dgm:prSet presAssocID="{66ED9FCA-A4BC-4F32-81C5-1E69918D16BB}" presName="bottomArc2" presStyleLbl="parChTrans1D1" presStyleIdx="5" presStyleCnt="12"/>
      <dgm:spPr/>
    </dgm:pt>
    <dgm:pt modelId="{F0D3B169-E179-4FF0-930B-73221CAC9B38}" type="pres">
      <dgm:prSet presAssocID="{66ED9FCA-A4BC-4F32-81C5-1E69918D16BB}" presName="topConnNode2" presStyleLbl="node2" presStyleIdx="0" presStyleCnt="0"/>
      <dgm:spPr/>
    </dgm:pt>
    <dgm:pt modelId="{8B23B00C-09D1-4F2E-A883-1D761A295A1A}" type="pres">
      <dgm:prSet presAssocID="{66ED9FCA-A4BC-4F32-81C5-1E69918D16BB}" presName="hierChild4" presStyleCnt="0"/>
      <dgm:spPr/>
    </dgm:pt>
    <dgm:pt modelId="{D9F81F18-62E2-47A5-857B-44E03FB56B91}" type="pres">
      <dgm:prSet presAssocID="{66ED9FCA-A4BC-4F32-81C5-1E69918D16BB}" presName="hierChild5" presStyleCnt="0"/>
      <dgm:spPr/>
    </dgm:pt>
    <dgm:pt modelId="{7C0019FF-4301-4EBC-8127-C4BF8CED895B}" type="pres">
      <dgm:prSet presAssocID="{742C557A-1C19-49CA-8B46-CB4FB58533B3}" presName="Name28" presStyleLbl="parChTrans1D2" presStyleIdx="2" presStyleCnt="5"/>
      <dgm:spPr/>
    </dgm:pt>
    <dgm:pt modelId="{45A34E6F-3E4B-416A-98CA-6B8E0000C1DD}" type="pres">
      <dgm:prSet presAssocID="{2610BC97-23DC-42B2-8E69-2F923C45B45D}" presName="hierRoot2" presStyleCnt="0">
        <dgm:presLayoutVars>
          <dgm:hierBranch val="init"/>
        </dgm:presLayoutVars>
      </dgm:prSet>
      <dgm:spPr/>
    </dgm:pt>
    <dgm:pt modelId="{591162F7-CADB-4565-9D87-D2F258366B4E}" type="pres">
      <dgm:prSet presAssocID="{2610BC97-23DC-42B2-8E69-2F923C45B45D}" presName="rootComposite2" presStyleCnt="0"/>
      <dgm:spPr/>
    </dgm:pt>
    <dgm:pt modelId="{CFD9C7AB-EA2D-47D7-A210-70249D5E281E}" type="pres">
      <dgm:prSet presAssocID="{2610BC97-23DC-42B2-8E69-2F923C45B45D}" presName="rootText2" presStyleLbl="alignAcc1" presStyleIdx="0" presStyleCnt="0">
        <dgm:presLayoutVars>
          <dgm:chPref val="3"/>
        </dgm:presLayoutVars>
      </dgm:prSet>
      <dgm:spPr/>
    </dgm:pt>
    <dgm:pt modelId="{C87E6109-B9F4-4983-8FBE-D323B8E1AD61}" type="pres">
      <dgm:prSet presAssocID="{2610BC97-23DC-42B2-8E69-2F923C45B45D}" presName="topArc2" presStyleLbl="parChTrans1D1" presStyleIdx="6" presStyleCnt="12"/>
      <dgm:spPr/>
    </dgm:pt>
    <dgm:pt modelId="{A2B3CE92-4020-43E7-8A7C-FDC99F188D1F}" type="pres">
      <dgm:prSet presAssocID="{2610BC97-23DC-42B2-8E69-2F923C45B45D}" presName="bottomArc2" presStyleLbl="parChTrans1D1" presStyleIdx="7" presStyleCnt="12"/>
      <dgm:spPr/>
    </dgm:pt>
    <dgm:pt modelId="{582174F3-044C-4FC2-B7E8-85E47D6EAE9D}" type="pres">
      <dgm:prSet presAssocID="{2610BC97-23DC-42B2-8E69-2F923C45B45D}" presName="topConnNode2" presStyleLbl="node2" presStyleIdx="0" presStyleCnt="0"/>
      <dgm:spPr/>
    </dgm:pt>
    <dgm:pt modelId="{D82A0F3E-DFEB-4791-8450-B8A6B027B55A}" type="pres">
      <dgm:prSet presAssocID="{2610BC97-23DC-42B2-8E69-2F923C45B45D}" presName="hierChild4" presStyleCnt="0"/>
      <dgm:spPr/>
    </dgm:pt>
    <dgm:pt modelId="{F68D5C21-C0DC-49FA-B58E-533D093E58E4}" type="pres">
      <dgm:prSet presAssocID="{2610BC97-23DC-42B2-8E69-2F923C45B45D}" presName="hierChild5" presStyleCnt="0"/>
      <dgm:spPr/>
    </dgm:pt>
    <dgm:pt modelId="{358511A2-42DA-4E2D-9EEA-B1CD2895BAEA}" type="pres">
      <dgm:prSet presAssocID="{1743D8AB-EA0C-4A01-B9C1-CBD0DCEE464A}" presName="hierChild3" presStyleCnt="0"/>
      <dgm:spPr/>
    </dgm:pt>
    <dgm:pt modelId="{BBC6DA08-99FA-4977-A6D7-E22AF86A0DDE}" type="pres">
      <dgm:prSet presAssocID="{20DB488F-D5D4-4F2A-9415-3450FFFE273E}" presName="Name101" presStyleLbl="parChTrans1D2" presStyleIdx="3" presStyleCnt="5"/>
      <dgm:spPr/>
    </dgm:pt>
    <dgm:pt modelId="{DA8FD992-B072-4C1F-8384-5F8E9116B790}" type="pres">
      <dgm:prSet presAssocID="{697519F1-DE31-4776-BD38-3F75FBD18AB0}" presName="hierRoot3" presStyleCnt="0">
        <dgm:presLayoutVars>
          <dgm:hierBranch val="init"/>
        </dgm:presLayoutVars>
      </dgm:prSet>
      <dgm:spPr/>
    </dgm:pt>
    <dgm:pt modelId="{ED37D0F7-B3B4-404D-A8A5-5059DDB7461E}" type="pres">
      <dgm:prSet presAssocID="{697519F1-DE31-4776-BD38-3F75FBD18AB0}" presName="rootComposite3" presStyleCnt="0"/>
      <dgm:spPr/>
    </dgm:pt>
    <dgm:pt modelId="{7C533396-3A16-4A53-B7B8-1FF2AF8C39F6}" type="pres">
      <dgm:prSet presAssocID="{697519F1-DE31-4776-BD38-3F75FBD18AB0}" presName="rootText3" presStyleLbl="alignAcc1" presStyleIdx="0" presStyleCnt="0">
        <dgm:presLayoutVars>
          <dgm:chPref val="3"/>
        </dgm:presLayoutVars>
      </dgm:prSet>
      <dgm:spPr/>
    </dgm:pt>
    <dgm:pt modelId="{E3A4E1C5-1B37-4E03-A395-89652FFD31F1}" type="pres">
      <dgm:prSet presAssocID="{697519F1-DE31-4776-BD38-3F75FBD18AB0}" presName="topArc3" presStyleLbl="parChTrans1D1" presStyleIdx="8" presStyleCnt="12"/>
      <dgm:spPr/>
    </dgm:pt>
    <dgm:pt modelId="{9F5C5151-5D2B-4DC0-8111-E67CAB01D139}" type="pres">
      <dgm:prSet presAssocID="{697519F1-DE31-4776-BD38-3F75FBD18AB0}" presName="bottomArc3" presStyleLbl="parChTrans1D1" presStyleIdx="9" presStyleCnt="12"/>
      <dgm:spPr/>
    </dgm:pt>
    <dgm:pt modelId="{834D4625-E568-44ED-99CA-94F0C0B02CB2}" type="pres">
      <dgm:prSet presAssocID="{697519F1-DE31-4776-BD38-3F75FBD18AB0}" presName="topConnNode3" presStyleLbl="asst1" presStyleIdx="0" presStyleCnt="0"/>
      <dgm:spPr/>
    </dgm:pt>
    <dgm:pt modelId="{9D801A3A-301C-403C-8C47-351E1F30CBD2}" type="pres">
      <dgm:prSet presAssocID="{697519F1-DE31-4776-BD38-3F75FBD18AB0}" presName="hierChild6" presStyleCnt="0"/>
      <dgm:spPr/>
    </dgm:pt>
    <dgm:pt modelId="{DA7F0AA9-FA0A-4371-96E8-1AAD64154BD3}" type="pres">
      <dgm:prSet presAssocID="{697519F1-DE31-4776-BD38-3F75FBD18AB0}" presName="hierChild7" presStyleCnt="0"/>
      <dgm:spPr/>
    </dgm:pt>
    <dgm:pt modelId="{BCDA4EBA-59D7-4749-8C71-BA885F57D55F}" type="pres">
      <dgm:prSet presAssocID="{0B873049-D6AE-4632-BAD5-F139525D5A95}" presName="Name101" presStyleLbl="parChTrans1D2" presStyleIdx="4" presStyleCnt="5"/>
      <dgm:spPr/>
    </dgm:pt>
    <dgm:pt modelId="{506F1A54-18D7-4E6B-B56D-14EF318A9F81}" type="pres">
      <dgm:prSet presAssocID="{8EDCED6F-7D24-4670-8E1A-26AE0E780539}" presName="hierRoot3" presStyleCnt="0">
        <dgm:presLayoutVars>
          <dgm:hierBranch val="init"/>
        </dgm:presLayoutVars>
      </dgm:prSet>
      <dgm:spPr/>
    </dgm:pt>
    <dgm:pt modelId="{9D1DD461-678F-4332-A3E8-1EA6CEC501D3}" type="pres">
      <dgm:prSet presAssocID="{8EDCED6F-7D24-4670-8E1A-26AE0E780539}" presName="rootComposite3" presStyleCnt="0"/>
      <dgm:spPr/>
    </dgm:pt>
    <dgm:pt modelId="{67CC6DFF-80A0-4DCC-ACC0-29B5A71E2A11}" type="pres">
      <dgm:prSet presAssocID="{8EDCED6F-7D24-4670-8E1A-26AE0E780539}" presName="rootText3" presStyleLbl="alignAcc1" presStyleIdx="0" presStyleCnt="0">
        <dgm:presLayoutVars>
          <dgm:chPref val="3"/>
        </dgm:presLayoutVars>
      </dgm:prSet>
      <dgm:spPr/>
    </dgm:pt>
    <dgm:pt modelId="{AA786776-4284-409C-9AAA-B6C7E8889616}" type="pres">
      <dgm:prSet presAssocID="{8EDCED6F-7D24-4670-8E1A-26AE0E780539}" presName="topArc3" presStyleLbl="parChTrans1D1" presStyleIdx="10" presStyleCnt="12"/>
      <dgm:spPr/>
    </dgm:pt>
    <dgm:pt modelId="{F9B7EFCB-CAB2-496E-9865-63D6B3886E39}" type="pres">
      <dgm:prSet presAssocID="{8EDCED6F-7D24-4670-8E1A-26AE0E780539}" presName="bottomArc3" presStyleLbl="parChTrans1D1" presStyleIdx="11" presStyleCnt="12"/>
      <dgm:spPr/>
    </dgm:pt>
    <dgm:pt modelId="{B2E7A422-BF96-4A3F-A435-BFE9D9948819}" type="pres">
      <dgm:prSet presAssocID="{8EDCED6F-7D24-4670-8E1A-26AE0E780539}" presName="topConnNode3" presStyleLbl="asst1" presStyleIdx="0" presStyleCnt="0"/>
      <dgm:spPr/>
    </dgm:pt>
    <dgm:pt modelId="{7BE1BA5D-43B4-40E3-BC63-AD7F7BB14FDD}" type="pres">
      <dgm:prSet presAssocID="{8EDCED6F-7D24-4670-8E1A-26AE0E780539}" presName="hierChild6" presStyleCnt="0"/>
      <dgm:spPr/>
    </dgm:pt>
    <dgm:pt modelId="{A65196CF-76B4-499B-B1A7-30A9365B77AD}" type="pres">
      <dgm:prSet presAssocID="{8EDCED6F-7D24-4670-8E1A-26AE0E780539}" presName="hierChild7" presStyleCnt="0"/>
      <dgm:spPr/>
    </dgm:pt>
  </dgm:ptLst>
  <dgm:cxnLst>
    <dgm:cxn modelId="{BB767403-BD5F-4791-A746-B4F055AE9845}" type="presOf" srcId="{1743D8AB-EA0C-4A01-B9C1-CBD0DCEE464A}" destId="{25DDC8BD-32AD-4FBB-B389-EC221659D60A}" srcOrd="0" destOrd="0" presId="urn:microsoft.com/office/officeart/2008/layout/HalfCircleOrganizationChart"/>
    <dgm:cxn modelId="{0A9C2C06-748E-4342-AF2A-2F853E405293}" type="presOf" srcId="{D9A335AB-C6AE-41B4-B98F-AC034E172EC1}" destId="{54523E47-A616-4050-B5E3-E4BAF6724DEA}" srcOrd="0" destOrd="0" presId="urn:microsoft.com/office/officeart/2008/layout/HalfCircleOrganizationChart"/>
    <dgm:cxn modelId="{6A9D2F0F-2359-47F9-A566-56D4C7ECB0C7}" type="presOf" srcId="{8EDCED6F-7D24-4670-8E1A-26AE0E780539}" destId="{67CC6DFF-80A0-4DCC-ACC0-29B5A71E2A11}" srcOrd="0" destOrd="0" presId="urn:microsoft.com/office/officeart/2008/layout/HalfCircleOrganizationChart"/>
    <dgm:cxn modelId="{5EE74D10-0817-4E92-8729-8A16D371A727}" srcId="{1743D8AB-EA0C-4A01-B9C1-CBD0DCEE464A}" destId="{66ED9FCA-A4BC-4F32-81C5-1E69918D16BB}" srcOrd="3" destOrd="0" parTransId="{788E0ADA-595F-413B-88B5-80D6F82E1789}" sibTransId="{30E1620F-FD09-4A3E-B72B-210402485E3D}"/>
    <dgm:cxn modelId="{63D33516-AFA0-43FF-9BB9-502C48BF05B7}" type="presOf" srcId="{697519F1-DE31-4776-BD38-3F75FBD18AB0}" destId="{7C533396-3A16-4A53-B7B8-1FF2AF8C39F6}" srcOrd="0" destOrd="0" presId="urn:microsoft.com/office/officeart/2008/layout/HalfCircleOrganizationChart"/>
    <dgm:cxn modelId="{9293AD17-7264-486F-864F-6FAC1F57938C}" type="presOf" srcId="{705204ED-8BDF-49E2-A154-62EEA74E7918}" destId="{0A49391F-434F-4ACB-81E7-C1AD35F6A818}" srcOrd="1" destOrd="0" presId="urn:microsoft.com/office/officeart/2008/layout/HalfCircleOrganizationChart"/>
    <dgm:cxn modelId="{EBEBA93C-E077-4823-B532-A5028443F322}" srcId="{1743D8AB-EA0C-4A01-B9C1-CBD0DCEE464A}" destId="{697519F1-DE31-4776-BD38-3F75FBD18AB0}" srcOrd="0" destOrd="0" parTransId="{20DB488F-D5D4-4F2A-9415-3450FFFE273E}" sibTransId="{3965E35D-FF7B-4C84-81A9-88865108C319}"/>
    <dgm:cxn modelId="{4F86BD3E-D501-458B-8DCD-E207BF7EE733}" type="presOf" srcId="{20DB488F-D5D4-4F2A-9415-3450FFFE273E}" destId="{BBC6DA08-99FA-4977-A6D7-E22AF86A0DDE}" srcOrd="0" destOrd="0" presId="urn:microsoft.com/office/officeart/2008/layout/HalfCircleOrganizationChart"/>
    <dgm:cxn modelId="{2160045B-8143-4079-9E5F-D6DDC3B038B0}" type="presOf" srcId="{788E0ADA-595F-413B-88B5-80D6F82E1789}" destId="{476AF7B3-37E7-4E4F-BC0A-50A6AD2C7ABE}" srcOrd="0" destOrd="0" presId="urn:microsoft.com/office/officeart/2008/layout/HalfCircleOrganizationChart"/>
    <dgm:cxn modelId="{48A57644-5A5D-4070-B6E7-FBE0B745CD7F}" type="presOf" srcId="{742C557A-1C19-49CA-8B46-CB4FB58533B3}" destId="{7C0019FF-4301-4EBC-8127-C4BF8CED895B}" srcOrd="0" destOrd="0" presId="urn:microsoft.com/office/officeart/2008/layout/HalfCircleOrganizationChart"/>
    <dgm:cxn modelId="{4F873265-B64B-48F2-9BB0-644F445F9D0C}" type="presOf" srcId="{2610BC97-23DC-42B2-8E69-2F923C45B45D}" destId="{582174F3-044C-4FC2-B7E8-85E47D6EAE9D}" srcOrd="1" destOrd="0" presId="urn:microsoft.com/office/officeart/2008/layout/HalfCircleOrganizationChart"/>
    <dgm:cxn modelId="{FD18B447-FBFA-41FA-BD17-DF3511F47411}" type="presOf" srcId="{705204ED-8BDF-49E2-A154-62EEA74E7918}" destId="{967FBB0D-891B-4230-B292-9F12DCEDA984}" srcOrd="0" destOrd="0" presId="urn:microsoft.com/office/officeart/2008/layout/HalfCircleOrganizationChart"/>
    <dgm:cxn modelId="{99367E6B-1F00-4701-AC4B-4547C885BF1F}" type="presOf" srcId="{0B873049-D6AE-4632-BAD5-F139525D5A95}" destId="{BCDA4EBA-59D7-4749-8C71-BA885F57D55F}" srcOrd="0" destOrd="0" presId="urn:microsoft.com/office/officeart/2008/layout/HalfCircleOrganizationChart"/>
    <dgm:cxn modelId="{87E8F94C-50C9-4BD1-8C81-298EB4C7FCD3}" srcId="{1743D8AB-EA0C-4A01-B9C1-CBD0DCEE464A}" destId="{705204ED-8BDF-49E2-A154-62EEA74E7918}" srcOrd="2" destOrd="0" parTransId="{D9A335AB-C6AE-41B4-B98F-AC034E172EC1}" sibTransId="{62DF73F8-A636-4326-B3DC-F161C22193B8}"/>
    <dgm:cxn modelId="{80373356-019B-44AD-A67A-73D3D35FBFFC}" srcId="{1743D8AB-EA0C-4A01-B9C1-CBD0DCEE464A}" destId="{8EDCED6F-7D24-4670-8E1A-26AE0E780539}" srcOrd="1" destOrd="0" parTransId="{0B873049-D6AE-4632-BAD5-F139525D5A95}" sibTransId="{4475CF26-73A0-4026-AC17-F36BE4B028D3}"/>
    <dgm:cxn modelId="{5A7CCE7A-BA47-4A00-A3F5-28E4B6C1E93B}" type="presOf" srcId="{66ED9FCA-A4BC-4F32-81C5-1E69918D16BB}" destId="{F0D3B169-E179-4FF0-930B-73221CAC9B38}" srcOrd="1" destOrd="0" presId="urn:microsoft.com/office/officeart/2008/layout/HalfCircleOrganizationChart"/>
    <dgm:cxn modelId="{E7466C7C-2362-475A-8949-532BAFA3241A}" type="presOf" srcId="{4A1DB1D0-F6E1-4E25-B883-0236C95B7D64}" destId="{8CC88F77-2967-4218-BC1F-2FBDE42015D8}" srcOrd="0" destOrd="0" presId="urn:microsoft.com/office/officeart/2008/layout/HalfCircleOrganizationChart"/>
    <dgm:cxn modelId="{0A73738A-806B-4BE8-814D-3BC526F42598}" srcId="{4A1DB1D0-F6E1-4E25-B883-0236C95B7D64}" destId="{1743D8AB-EA0C-4A01-B9C1-CBD0DCEE464A}" srcOrd="0" destOrd="0" parTransId="{BB30D2A1-E4DA-4D56-9698-C19619439767}" sibTransId="{2A4997F7-8005-4EEA-B937-EB0A8FF6FDDD}"/>
    <dgm:cxn modelId="{366F1F99-12B9-40F4-B5A9-B00F5EB97ECA}" type="presOf" srcId="{2610BC97-23DC-42B2-8E69-2F923C45B45D}" destId="{CFD9C7AB-EA2D-47D7-A210-70249D5E281E}" srcOrd="0" destOrd="0" presId="urn:microsoft.com/office/officeart/2008/layout/HalfCircleOrganizationChart"/>
    <dgm:cxn modelId="{A9B5B3A8-0921-4440-BB89-60ABCD8CA4D3}" type="presOf" srcId="{697519F1-DE31-4776-BD38-3F75FBD18AB0}" destId="{834D4625-E568-44ED-99CA-94F0C0B02CB2}" srcOrd="1" destOrd="0" presId="urn:microsoft.com/office/officeart/2008/layout/HalfCircleOrganizationChart"/>
    <dgm:cxn modelId="{72DAE3B4-93DC-45D6-B568-75C30BAFC923}" srcId="{1743D8AB-EA0C-4A01-B9C1-CBD0DCEE464A}" destId="{2610BC97-23DC-42B2-8E69-2F923C45B45D}" srcOrd="4" destOrd="0" parTransId="{742C557A-1C19-49CA-8B46-CB4FB58533B3}" sibTransId="{D1210340-900E-4192-8759-2A9CF2068C05}"/>
    <dgm:cxn modelId="{D543DFB5-B6D3-4E67-9751-618B9C6ACC9B}" type="presOf" srcId="{1743D8AB-EA0C-4A01-B9C1-CBD0DCEE464A}" destId="{963B855E-FB02-44B7-B375-ADEE9404F858}" srcOrd="1" destOrd="0" presId="urn:microsoft.com/office/officeart/2008/layout/HalfCircleOrganizationChart"/>
    <dgm:cxn modelId="{FF48C0B6-EF7B-4443-981D-5F280F748E9E}" type="presOf" srcId="{8EDCED6F-7D24-4670-8E1A-26AE0E780539}" destId="{B2E7A422-BF96-4A3F-A435-BFE9D9948819}" srcOrd="1" destOrd="0" presId="urn:microsoft.com/office/officeart/2008/layout/HalfCircleOrganizationChart"/>
    <dgm:cxn modelId="{CF7B3ED1-52D6-4C10-8993-2994A25A602C}" type="presOf" srcId="{66ED9FCA-A4BC-4F32-81C5-1E69918D16BB}" destId="{5058782F-B99E-47A2-B809-5DEB024CD03F}" srcOrd="0" destOrd="0" presId="urn:microsoft.com/office/officeart/2008/layout/HalfCircleOrganizationChart"/>
    <dgm:cxn modelId="{973D171F-AA9A-4160-8F6F-BE5B1E0BDD44}" type="presParOf" srcId="{8CC88F77-2967-4218-BC1F-2FBDE42015D8}" destId="{9F48574D-04E9-498F-B012-BC9584B0CF06}" srcOrd="0" destOrd="0" presId="urn:microsoft.com/office/officeart/2008/layout/HalfCircleOrganizationChart"/>
    <dgm:cxn modelId="{B96EDCB9-C87F-48A8-9CE7-EE0976EDE762}" type="presParOf" srcId="{9F48574D-04E9-498F-B012-BC9584B0CF06}" destId="{1E764A47-D791-4059-AC5A-89751BE67A16}" srcOrd="0" destOrd="0" presId="urn:microsoft.com/office/officeart/2008/layout/HalfCircleOrganizationChart"/>
    <dgm:cxn modelId="{60B40F59-1140-4805-A71E-210A3E81E16D}" type="presParOf" srcId="{1E764A47-D791-4059-AC5A-89751BE67A16}" destId="{25DDC8BD-32AD-4FBB-B389-EC221659D60A}" srcOrd="0" destOrd="0" presId="urn:microsoft.com/office/officeart/2008/layout/HalfCircleOrganizationChart"/>
    <dgm:cxn modelId="{236FEC88-9896-4611-ADF6-E2079D48A573}" type="presParOf" srcId="{1E764A47-D791-4059-AC5A-89751BE67A16}" destId="{FA75935E-A79E-4254-B96C-283CFD50FAB5}" srcOrd="1" destOrd="0" presId="urn:microsoft.com/office/officeart/2008/layout/HalfCircleOrganizationChart"/>
    <dgm:cxn modelId="{516B317C-888C-4A63-8F24-D19ED1F428C6}" type="presParOf" srcId="{1E764A47-D791-4059-AC5A-89751BE67A16}" destId="{DDF51755-0753-449E-AC14-4F02BB0CF61E}" srcOrd="2" destOrd="0" presId="urn:microsoft.com/office/officeart/2008/layout/HalfCircleOrganizationChart"/>
    <dgm:cxn modelId="{E7162432-AF34-4DED-8118-A74F87E19E25}" type="presParOf" srcId="{1E764A47-D791-4059-AC5A-89751BE67A16}" destId="{963B855E-FB02-44B7-B375-ADEE9404F858}" srcOrd="3" destOrd="0" presId="urn:microsoft.com/office/officeart/2008/layout/HalfCircleOrganizationChart"/>
    <dgm:cxn modelId="{ADCC34C7-AA2C-4844-BA13-5B23F2F2CBA6}" type="presParOf" srcId="{9F48574D-04E9-498F-B012-BC9584B0CF06}" destId="{92BECB72-54D9-434F-A4C0-A2432120BE8C}" srcOrd="1" destOrd="0" presId="urn:microsoft.com/office/officeart/2008/layout/HalfCircleOrganizationChart"/>
    <dgm:cxn modelId="{F96E671F-017C-49B6-A8AE-56270763372B}" type="presParOf" srcId="{92BECB72-54D9-434F-A4C0-A2432120BE8C}" destId="{54523E47-A616-4050-B5E3-E4BAF6724DEA}" srcOrd="0" destOrd="0" presId="urn:microsoft.com/office/officeart/2008/layout/HalfCircleOrganizationChart"/>
    <dgm:cxn modelId="{42957AC6-D5DC-45E9-9C83-7A233132D385}" type="presParOf" srcId="{92BECB72-54D9-434F-A4C0-A2432120BE8C}" destId="{EAA0B76D-887C-429B-8138-7985ADADAC56}" srcOrd="1" destOrd="0" presId="urn:microsoft.com/office/officeart/2008/layout/HalfCircleOrganizationChart"/>
    <dgm:cxn modelId="{D0D4B275-0BCD-47E1-94DB-CC1F556158CA}" type="presParOf" srcId="{EAA0B76D-887C-429B-8138-7985ADADAC56}" destId="{399ED27C-1A01-420C-AD14-64C7DF62A52A}" srcOrd="0" destOrd="0" presId="urn:microsoft.com/office/officeart/2008/layout/HalfCircleOrganizationChart"/>
    <dgm:cxn modelId="{A978A054-CC65-4C3D-A667-504CBCE8EAB4}" type="presParOf" srcId="{399ED27C-1A01-420C-AD14-64C7DF62A52A}" destId="{967FBB0D-891B-4230-B292-9F12DCEDA984}" srcOrd="0" destOrd="0" presId="urn:microsoft.com/office/officeart/2008/layout/HalfCircleOrganizationChart"/>
    <dgm:cxn modelId="{8A5FF2C1-ED15-4BCC-9D2F-69CD13C8B2AF}" type="presParOf" srcId="{399ED27C-1A01-420C-AD14-64C7DF62A52A}" destId="{58508ACB-510C-4D2F-817E-9900C1A58ECB}" srcOrd="1" destOrd="0" presId="urn:microsoft.com/office/officeart/2008/layout/HalfCircleOrganizationChart"/>
    <dgm:cxn modelId="{CEB56E4E-E501-44BE-95E6-74FA7CF44B69}" type="presParOf" srcId="{399ED27C-1A01-420C-AD14-64C7DF62A52A}" destId="{73953F47-2A47-40E0-8F7F-8B9F7133F626}" srcOrd="2" destOrd="0" presId="urn:microsoft.com/office/officeart/2008/layout/HalfCircleOrganizationChart"/>
    <dgm:cxn modelId="{32367BA8-D446-47B3-85A9-BA839247A991}" type="presParOf" srcId="{399ED27C-1A01-420C-AD14-64C7DF62A52A}" destId="{0A49391F-434F-4ACB-81E7-C1AD35F6A818}" srcOrd="3" destOrd="0" presId="urn:microsoft.com/office/officeart/2008/layout/HalfCircleOrganizationChart"/>
    <dgm:cxn modelId="{F68DDB62-E7D5-4614-98B4-E0258ECDA44E}" type="presParOf" srcId="{EAA0B76D-887C-429B-8138-7985ADADAC56}" destId="{3D7F4DD8-A8C2-4FA3-8D8B-4996C03FA421}" srcOrd="1" destOrd="0" presId="urn:microsoft.com/office/officeart/2008/layout/HalfCircleOrganizationChart"/>
    <dgm:cxn modelId="{D52706E4-B624-4D15-B13D-DFE513FA33FB}" type="presParOf" srcId="{EAA0B76D-887C-429B-8138-7985ADADAC56}" destId="{A08CC7DD-81B0-433E-89B7-7514EE41835D}" srcOrd="2" destOrd="0" presId="urn:microsoft.com/office/officeart/2008/layout/HalfCircleOrganizationChart"/>
    <dgm:cxn modelId="{6F4111D2-70F9-477C-9F33-8C090DBC6A37}" type="presParOf" srcId="{92BECB72-54D9-434F-A4C0-A2432120BE8C}" destId="{476AF7B3-37E7-4E4F-BC0A-50A6AD2C7ABE}" srcOrd="2" destOrd="0" presId="urn:microsoft.com/office/officeart/2008/layout/HalfCircleOrganizationChart"/>
    <dgm:cxn modelId="{FC659DBB-CE98-4A41-ADD1-02DA84384EA3}" type="presParOf" srcId="{92BECB72-54D9-434F-A4C0-A2432120BE8C}" destId="{701277CF-E131-49D4-B6EC-E9B77BDCF306}" srcOrd="3" destOrd="0" presId="urn:microsoft.com/office/officeart/2008/layout/HalfCircleOrganizationChart"/>
    <dgm:cxn modelId="{9F2C6E82-8421-47B0-A02C-3C1EFFFBD318}" type="presParOf" srcId="{701277CF-E131-49D4-B6EC-E9B77BDCF306}" destId="{861A2833-D7A7-41CC-929D-70E25134862C}" srcOrd="0" destOrd="0" presId="urn:microsoft.com/office/officeart/2008/layout/HalfCircleOrganizationChart"/>
    <dgm:cxn modelId="{73B8D7CD-3BBA-4264-9D9D-B4AFFB7B21CD}" type="presParOf" srcId="{861A2833-D7A7-41CC-929D-70E25134862C}" destId="{5058782F-B99E-47A2-B809-5DEB024CD03F}" srcOrd="0" destOrd="0" presId="urn:microsoft.com/office/officeart/2008/layout/HalfCircleOrganizationChart"/>
    <dgm:cxn modelId="{28962C77-F146-433A-B978-D95AFF55F53F}" type="presParOf" srcId="{861A2833-D7A7-41CC-929D-70E25134862C}" destId="{F93E79C7-33D3-40AC-8012-62FEBF749AF3}" srcOrd="1" destOrd="0" presId="urn:microsoft.com/office/officeart/2008/layout/HalfCircleOrganizationChart"/>
    <dgm:cxn modelId="{D54A463E-F8EF-4FBB-BB6A-85D38EA708CA}" type="presParOf" srcId="{861A2833-D7A7-41CC-929D-70E25134862C}" destId="{D43E2945-B236-4D71-92D2-329040FF558E}" srcOrd="2" destOrd="0" presId="urn:microsoft.com/office/officeart/2008/layout/HalfCircleOrganizationChart"/>
    <dgm:cxn modelId="{5D7ACC58-FD47-45D2-AFE3-5FC19C0A3B57}" type="presParOf" srcId="{861A2833-D7A7-41CC-929D-70E25134862C}" destId="{F0D3B169-E179-4FF0-930B-73221CAC9B38}" srcOrd="3" destOrd="0" presId="urn:microsoft.com/office/officeart/2008/layout/HalfCircleOrganizationChart"/>
    <dgm:cxn modelId="{E1DC585A-20AC-49CB-93CD-97E5993A3E5A}" type="presParOf" srcId="{701277CF-E131-49D4-B6EC-E9B77BDCF306}" destId="{8B23B00C-09D1-4F2E-A883-1D761A295A1A}" srcOrd="1" destOrd="0" presId="urn:microsoft.com/office/officeart/2008/layout/HalfCircleOrganizationChart"/>
    <dgm:cxn modelId="{358691D2-6BB7-4393-997E-563BF6B3F69E}" type="presParOf" srcId="{701277CF-E131-49D4-B6EC-E9B77BDCF306}" destId="{D9F81F18-62E2-47A5-857B-44E03FB56B91}" srcOrd="2" destOrd="0" presId="urn:microsoft.com/office/officeart/2008/layout/HalfCircleOrganizationChart"/>
    <dgm:cxn modelId="{22814DC9-013C-4B0E-9541-48572A25280B}" type="presParOf" srcId="{92BECB72-54D9-434F-A4C0-A2432120BE8C}" destId="{7C0019FF-4301-4EBC-8127-C4BF8CED895B}" srcOrd="4" destOrd="0" presId="urn:microsoft.com/office/officeart/2008/layout/HalfCircleOrganizationChart"/>
    <dgm:cxn modelId="{600241AC-0276-4ECD-B80F-635F99C8E8D0}" type="presParOf" srcId="{92BECB72-54D9-434F-A4C0-A2432120BE8C}" destId="{45A34E6F-3E4B-416A-98CA-6B8E0000C1DD}" srcOrd="5" destOrd="0" presId="urn:microsoft.com/office/officeart/2008/layout/HalfCircleOrganizationChart"/>
    <dgm:cxn modelId="{265DAE4D-C899-4CEE-9CDF-C1321EA66129}" type="presParOf" srcId="{45A34E6F-3E4B-416A-98CA-6B8E0000C1DD}" destId="{591162F7-CADB-4565-9D87-D2F258366B4E}" srcOrd="0" destOrd="0" presId="urn:microsoft.com/office/officeart/2008/layout/HalfCircleOrganizationChart"/>
    <dgm:cxn modelId="{2B1101E1-1CAC-4519-A06F-07DE06026997}" type="presParOf" srcId="{591162F7-CADB-4565-9D87-D2F258366B4E}" destId="{CFD9C7AB-EA2D-47D7-A210-70249D5E281E}" srcOrd="0" destOrd="0" presId="urn:microsoft.com/office/officeart/2008/layout/HalfCircleOrganizationChart"/>
    <dgm:cxn modelId="{2D5E1EF1-A505-4D6C-8901-22BBA6BD3EF2}" type="presParOf" srcId="{591162F7-CADB-4565-9D87-D2F258366B4E}" destId="{C87E6109-B9F4-4983-8FBE-D323B8E1AD61}" srcOrd="1" destOrd="0" presId="urn:microsoft.com/office/officeart/2008/layout/HalfCircleOrganizationChart"/>
    <dgm:cxn modelId="{045847C8-57F0-4235-89B7-D94156A4D5A3}" type="presParOf" srcId="{591162F7-CADB-4565-9D87-D2F258366B4E}" destId="{A2B3CE92-4020-43E7-8A7C-FDC99F188D1F}" srcOrd="2" destOrd="0" presId="urn:microsoft.com/office/officeart/2008/layout/HalfCircleOrganizationChart"/>
    <dgm:cxn modelId="{C707A4FE-CB03-4AF0-BB9C-6A4F417AAC76}" type="presParOf" srcId="{591162F7-CADB-4565-9D87-D2F258366B4E}" destId="{582174F3-044C-4FC2-B7E8-85E47D6EAE9D}" srcOrd="3" destOrd="0" presId="urn:microsoft.com/office/officeart/2008/layout/HalfCircleOrganizationChart"/>
    <dgm:cxn modelId="{1CD498E5-DAC3-4E50-B2E5-43E6AC0A928D}" type="presParOf" srcId="{45A34E6F-3E4B-416A-98CA-6B8E0000C1DD}" destId="{D82A0F3E-DFEB-4791-8450-B8A6B027B55A}" srcOrd="1" destOrd="0" presId="urn:microsoft.com/office/officeart/2008/layout/HalfCircleOrganizationChart"/>
    <dgm:cxn modelId="{DCAD0AA5-F0CF-4341-8CDB-D35E26EA9184}" type="presParOf" srcId="{45A34E6F-3E4B-416A-98CA-6B8E0000C1DD}" destId="{F68D5C21-C0DC-49FA-B58E-533D093E58E4}" srcOrd="2" destOrd="0" presId="urn:microsoft.com/office/officeart/2008/layout/HalfCircleOrganizationChart"/>
    <dgm:cxn modelId="{82D0677B-7E5F-4F91-A3AE-F5A4106E24A7}" type="presParOf" srcId="{9F48574D-04E9-498F-B012-BC9584B0CF06}" destId="{358511A2-42DA-4E2D-9EEA-B1CD2895BAEA}" srcOrd="2" destOrd="0" presId="urn:microsoft.com/office/officeart/2008/layout/HalfCircleOrganizationChart"/>
    <dgm:cxn modelId="{C1BC0A5A-1AD5-4667-957E-052107837D57}" type="presParOf" srcId="{358511A2-42DA-4E2D-9EEA-B1CD2895BAEA}" destId="{BBC6DA08-99FA-4977-A6D7-E22AF86A0DDE}" srcOrd="0" destOrd="0" presId="urn:microsoft.com/office/officeart/2008/layout/HalfCircleOrganizationChart"/>
    <dgm:cxn modelId="{72896266-4860-4EF1-8727-B9CE98B7D659}" type="presParOf" srcId="{358511A2-42DA-4E2D-9EEA-B1CD2895BAEA}" destId="{DA8FD992-B072-4C1F-8384-5F8E9116B790}" srcOrd="1" destOrd="0" presId="urn:microsoft.com/office/officeart/2008/layout/HalfCircleOrganizationChart"/>
    <dgm:cxn modelId="{DD6E5D81-98C1-43F8-8A0E-13444596EDDF}" type="presParOf" srcId="{DA8FD992-B072-4C1F-8384-5F8E9116B790}" destId="{ED37D0F7-B3B4-404D-A8A5-5059DDB7461E}" srcOrd="0" destOrd="0" presId="urn:microsoft.com/office/officeart/2008/layout/HalfCircleOrganizationChart"/>
    <dgm:cxn modelId="{B6D7BEE5-D217-451B-A607-D977180CFA38}" type="presParOf" srcId="{ED37D0F7-B3B4-404D-A8A5-5059DDB7461E}" destId="{7C533396-3A16-4A53-B7B8-1FF2AF8C39F6}" srcOrd="0" destOrd="0" presId="urn:microsoft.com/office/officeart/2008/layout/HalfCircleOrganizationChart"/>
    <dgm:cxn modelId="{28FD774B-1F1B-4969-92AF-48F3C57BC1CC}" type="presParOf" srcId="{ED37D0F7-B3B4-404D-A8A5-5059DDB7461E}" destId="{E3A4E1C5-1B37-4E03-A395-89652FFD31F1}" srcOrd="1" destOrd="0" presId="urn:microsoft.com/office/officeart/2008/layout/HalfCircleOrganizationChart"/>
    <dgm:cxn modelId="{D3449A08-E85B-4097-9F32-E8D31C8D0E51}" type="presParOf" srcId="{ED37D0F7-B3B4-404D-A8A5-5059DDB7461E}" destId="{9F5C5151-5D2B-4DC0-8111-E67CAB01D139}" srcOrd="2" destOrd="0" presId="urn:microsoft.com/office/officeart/2008/layout/HalfCircleOrganizationChart"/>
    <dgm:cxn modelId="{7A414D75-11D9-4605-8BF2-E46DE5E24FA3}" type="presParOf" srcId="{ED37D0F7-B3B4-404D-A8A5-5059DDB7461E}" destId="{834D4625-E568-44ED-99CA-94F0C0B02CB2}" srcOrd="3" destOrd="0" presId="urn:microsoft.com/office/officeart/2008/layout/HalfCircleOrganizationChart"/>
    <dgm:cxn modelId="{1DDAB54D-8176-4591-8A0F-8CCEDEAC76CA}" type="presParOf" srcId="{DA8FD992-B072-4C1F-8384-5F8E9116B790}" destId="{9D801A3A-301C-403C-8C47-351E1F30CBD2}" srcOrd="1" destOrd="0" presId="urn:microsoft.com/office/officeart/2008/layout/HalfCircleOrganizationChart"/>
    <dgm:cxn modelId="{BAB5B0D8-9338-43EA-8FC7-9A7D963F68AA}" type="presParOf" srcId="{DA8FD992-B072-4C1F-8384-5F8E9116B790}" destId="{DA7F0AA9-FA0A-4371-96E8-1AAD64154BD3}" srcOrd="2" destOrd="0" presId="urn:microsoft.com/office/officeart/2008/layout/HalfCircleOrganizationChart"/>
    <dgm:cxn modelId="{54697784-4087-4681-A1F3-D4881EA27DDF}" type="presParOf" srcId="{358511A2-42DA-4E2D-9EEA-B1CD2895BAEA}" destId="{BCDA4EBA-59D7-4749-8C71-BA885F57D55F}" srcOrd="2" destOrd="0" presId="urn:microsoft.com/office/officeart/2008/layout/HalfCircleOrganizationChart"/>
    <dgm:cxn modelId="{B802F810-49E3-4432-AF1B-694B125586A6}" type="presParOf" srcId="{358511A2-42DA-4E2D-9EEA-B1CD2895BAEA}" destId="{506F1A54-18D7-4E6B-B56D-14EF318A9F81}" srcOrd="3" destOrd="0" presId="urn:microsoft.com/office/officeart/2008/layout/HalfCircleOrganizationChart"/>
    <dgm:cxn modelId="{BCBB0E5A-28B6-4F03-882F-E5DAC3D6074C}" type="presParOf" srcId="{506F1A54-18D7-4E6B-B56D-14EF318A9F81}" destId="{9D1DD461-678F-4332-A3E8-1EA6CEC501D3}" srcOrd="0" destOrd="0" presId="urn:microsoft.com/office/officeart/2008/layout/HalfCircleOrganizationChart"/>
    <dgm:cxn modelId="{B0CAD26D-B1F7-4803-A45E-43EA32461837}" type="presParOf" srcId="{9D1DD461-678F-4332-A3E8-1EA6CEC501D3}" destId="{67CC6DFF-80A0-4DCC-ACC0-29B5A71E2A11}" srcOrd="0" destOrd="0" presId="urn:microsoft.com/office/officeart/2008/layout/HalfCircleOrganizationChart"/>
    <dgm:cxn modelId="{8F805A73-EC77-42BE-AE05-D65311265CE5}" type="presParOf" srcId="{9D1DD461-678F-4332-A3E8-1EA6CEC501D3}" destId="{AA786776-4284-409C-9AAA-B6C7E8889616}" srcOrd="1" destOrd="0" presId="urn:microsoft.com/office/officeart/2008/layout/HalfCircleOrganizationChart"/>
    <dgm:cxn modelId="{0BEC16F5-F864-4ED8-AD8E-524827B743B6}" type="presParOf" srcId="{9D1DD461-678F-4332-A3E8-1EA6CEC501D3}" destId="{F9B7EFCB-CAB2-496E-9865-63D6B3886E39}" srcOrd="2" destOrd="0" presId="urn:microsoft.com/office/officeart/2008/layout/HalfCircleOrganizationChart"/>
    <dgm:cxn modelId="{E69D7ABD-24D6-4485-91AC-00ECE4ABA8BA}" type="presParOf" srcId="{9D1DD461-678F-4332-A3E8-1EA6CEC501D3}" destId="{B2E7A422-BF96-4A3F-A435-BFE9D9948819}" srcOrd="3" destOrd="0" presId="urn:microsoft.com/office/officeart/2008/layout/HalfCircleOrganizationChart"/>
    <dgm:cxn modelId="{8D695BA8-E229-4728-9316-C85DCC2D5E80}" type="presParOf" srcId="{506F1A54-18D7-4E6B-B56D-14EF318A9F81}" destId="{7BE1BA5D-43B4-40E3-BC63-AD7F7BB14FDD}" srcOrd="1" destOrd="0" presId="urn:microsoft.com/office/officeart/2008/layout/HalfCircleOrganizationChart"/>
    <dgm:cxn modelId="{30E40CB3-43B0-44F4-A105-CF3C4402675F}" type="presParOf" srcId="{506F1A54-18D7-4E6B-B56D-14EF318A9F81}" destId="{A65196CF-76B4-499B-B1A7-30A9365B77A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A4EBA-59D7-4749-8C71-BA885F57D55F}">
      <dsp:nvSpPr>
        <dsp:cNvPr id="0" name=""/>
        <dsp:cNvSpPr/>
      </dsp:nvSpPr>
      <dsp:spPr>
        <a:xfrm>
          <a:off x="4030133" y="938381"/>
          <a:ext cx="776816" cy="561554"/>
        </a:xfrm>
        <a:custGeom>
          <a:avLst/>
          <a:gdLst/>
          <a:ahLst/>
          <a:cxnLst/>
          <a:rect l="0" t="0" r="0" b="0"/>
          <a:pathLst>
            <a:path>
              <a:moveTo>
                <a:pt x="776816" y="0"/>
              </a:moveTo>
              <a:lnTo>
                <a:pt x="776816" y="561554"/>
              </a:lnTo>
              <a:lnTo>
                <a:pt x="0" y="5615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019FF-4301-4EBC-8127-C4BF8CED895B}">
      <dsp:nvSpPr>
        <dsp:cNvPr id="0" name=""/>
        <dsp:cNvSpPr/>
      </dsp:nvSpPr>
      <dsp:spPr>
        <a:xfrm>
          <a:off x="4806950" y="938381"/>
          <a:ext cx="2264934" cy="1722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555"/>
              </a:lnTo>
              <a:lnTo>
                <a:pt x="2264934" y="1525555"/>
              </a:lnTo>
              <a:lnTo>
                <a:pt x="2264934" y="172209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AF7B3-37E7-4E4F-BC0A-50A6AD2C7ABE}">
      <dsp:nvSpPr>
        <dsp:cNvPr id="0" name=""/>
        <dsp:cNvSpPr/>
      </dsp:nvSpPr>
      <dsp:spPr>
        <a:xfrm>
          <a:off x="4761229" y="938381"/>
          <a:ext cx="91440" cy="1722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209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523E47-A616-4050-B5E3-E4BAF6724DEA}">
      <dsp:nvSpPr>
        <dsp:cNvPr id="0" name=""/>
        <dsp:cNvSpPr/>
      </dsp:nvSpPr>
      <dsp:spPr>
        <a:xfrm>
          <a:off x="2542015" y="938381"/>
          <a:ext cx="2264934" cy="1722099"/>
        </a:xfrm>
        <a:custGeom>
          <a:avLst/>
          <a:gdLst/>
          <a:ahLst/>
          <a:cxnLst/>
          <a:rect l="0" t="0" r="0" b="0"/>
          <a:pathLst>
            <a:path>
              <a:moveTo>
                <a:pt x="2264934" y="0"/>
              </a:moveTo>
              <a:lnTo>
                <a:pt x="2264934" y="1525555"/>
              </a:lnTo>
              <a:lnTo>
                <a:pt x="0" y="1525555"/>
              </a:lnTo>
              <a:lnTo>
                <a:pt x="0" y="172209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5935E-A79E-4254-B96C-283CFD50FAB5}">
      <dsp:nvSpPr>
        <dsp:cNvPr id="0" name=""/>
        <dsp:cNvSpPr/>
      </dsp:nvSpPr>
      <dsp:spPr>
        <a:xfrm>
          <a:off x="4338988" y="2458"/>
          <a:ext cx="935923" cy="9359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51755-0753-449E-AC14-4F02BB0CF61E}">
      <dsp:nvSpPr>
        <dsp:cNvPr id="0" name=""/>
        <dsp:cNvSpPr/>
      </dsp:nvSpPr>
      <dsp:spPr>
        <a:xfrm>
          <a:off x="4338988" y="2458"/>
          <a:ext cx="935923" cy="9359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DC8BD-32AD-4FBB-B389-EC221659D60A}">
      <dsp:nvSpPr>
        <dsp:cNvPr id="0" name=""/>
        <dsp:cNvSpPr/>
      </dsp:nvSpPr>
      <dsp:spPr>
        <a:xfrm>
          <a:off x="3871026" y="170924"/>
          <a:ext cx="1871846" cy="59899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DG</a:t>
          </a:r>
        </a:p>
      </dsp:txBody>
      <dsp:txXfrm>
        <a:off x="3871026" y="170924"/>
        <a:ext cx="1871846" cy="598991"/>
      </dsp:txXfrm>
    </dsp:sp>
    <dsp:sp modelId="{58508ACB-510C-4D2F-817E-9900C1A58ECB}">
      <dsp:nvSpPr>
        <dsp:cNvPr id="0" name=""/>
        <dsp:cNvSpPr/>
      </dsp:nvSpPr>
      <dsp:spPr>
        <a:xfrm>
          <a:off x="2074053" y="2660481"/>
          <a:ext cx="935923" cy="9359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53F47-2A47-40E0-8F7F-8B9F7133F626}">
      <dsp:nvSpPr>
        <dsp:cNvPr id="0" name=""/>
        <dsp:cNvSpPr/>
      </dsp:nvSpPr>
      <dsp:spPr>
        <a:xfrm>
          <a:off x="2074053" y="2660481"/>
          <a:ext cx="935923" cy="9359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FBB0D-891B-4230-B292-9F12DCEDA984}">
      <dsp:nvSpPr>
        <dsp:cNvPr id="0" name=""/>
        <dsp:cNvSpPr/>
      </dsp:nvSpPr>
      <dsp:spPr>
        <a:xfrm>
          <a:off x="1606091" y="2828947"/>
          <a:ext cx="1871846" cy="59899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Secrétariat  Sous DAF</a:t>
          </a:r>
        </a:p>
      </dsp:txBody>
      <dsp:txXfrm>
        <a:off x="1606091" y="2828947"/>
        <a:ext cx="1871846" cy="598991"/>
      </dsp:txXfrm>
    </dsp:sp>
    <dsp:sp modelId="{F93E79C7-33D3-40AC-8012-62FEBF749AF3}">
      <dsp:nvSpPr>
        <dsp:cNvPr id="0" name=""/>
        <dsp:cNvSpPr/>
      </dsp:nvSpPr>
      <dsp:spPr>
        <a:xfrm>
          <a:off x="4338988" y="2660481"/>
          <a:ext cx="935923" cy="9359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E2945-B236-4D71-92D2-329040FF558E}">
      <dsp:nvSpPr>
        <dsp:cNvPr id="0" name=""/>
        <dsp:cNvSpPr/>
      </dsp:nvSpPr>
      <dsp:spPr>
        <a:xfrm>
          <a:off x="4338988" y="2660481"/>
          <a:ext cx="935923" cy="9359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58782F-B99E-47A2-B809-5DEB024CD03F}">
      <dsp:nvSpPr>
        <dsp:cNvPr id="0" name=""/>
        <dsp:cNvSpPr/>
      </dsp:nvSpPr>
      <dsp:spPr>
        <a:xfrm>
          <a:off x="3871026" y="2828947"/>
          <a:ext cx="1871846" cy="59899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Secrétariat  D Travaux</a:t>
          </a:r>
        </a:p>
      </dsp:txBody>
      <dsp:txXfrm>
        <a:off x="3871026" y="2828947"/>
        <a:ext cx="1871846" cy="598991"/>
      </dsp:txXfrm>
    </dsp:sp>
    <dsp:sp modelId="{C87E6109-B9F4-4983-8FBE-D323B8E1AD61}">
      <dsp:nvSpPr>
        <dsp:cNvPr id="0" name=""/>
        <dsp:cNvSpPr/>
      </dsp:nvSpPr>
      <dsp:spPr>
        <a:xfrm>
          <a:off x="6603923" y="2660481"/>
          <a:ext cx="935923" cy="9359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3CE92-4020-43E7-8A7C-FDC99F188D1F}">
      <dsp:nvSpPr>
        <dsp:cNvPr id="0" name=""/>
        <dsp:cNvSpPr/>
      </dsp:nvSpPr>
      <dsp:spPr>
        <a:xfrm>
          <a:off x="6603923" y="2660481"/>
          <a:ext cx="935923" cy="9359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D9C7AB-EA2D-47D7-A210-70249D5E281E}">
      <dsp:nvSpPr>
        <dsp:cNvPr id="0" name=""/>
        <dsp:cNvSpPr/>
      </dsp:nvSpPr>
      <dsp:spPr>
        <a:xfrm>
          <a:off x="6135961" y="2828947"/>
          <a:ext cx="1871846" cy="59899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Secrétariat  D Etudes et Suivi</a:t>
          </a:r>
        </a:p>
      </dsp:txBody>
      <dsp:txXfrm>
        <a:off x="6135961" y="2828947"/>
        <a:ext cx="1871846" cy="598991"/>
      </dsp:txXfrm>
    </dsp:sp>
    <dsp:sp modelId="{AA786776-4284-409C-9AAA-B6C7E8889616}">
      <dsp:nvSpPr>
        <dsp:cNvPr id="0" name=""/>
        <dsp:cNvSpPr/>
      </dsp:nvSpPr>
      <dsp:spPr>
        <a:xfrm>
          <a:off x="3206520" y="1331469"/>
          <a:ext cx="935923" cy="9359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B7EFCB-CAB2-496E-9865-63D6B3886E39}">
      <dsp:nvSpPr>
        <dsp:cNvPr id="0" name=""/>
        <dsp:cNvSpPr/>
      </dsp:nvSpPr>
      <dsp:spPr>
        <a:xfrm>
          <a:off x="3206520" y="1331469"/>
          <a:ext cx="935923" cy="9359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C6DFF-80A0-4DCC-ACC0-29B5A71E2A11}">
      <dsp:nvSpPr>
        <dsp:cNvPr id="0" name=""/>
        <dsp:cNvSpPr/>
      </dsp:nvSpPr>
      <dsp:spPr>
        <a:xfrm>
          <a:off x="2738559" y="1499935"/>
          <a:ext cx="1871846" cy="59899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BO</a:t>
          </a:r>
        </a:p>
      </dsp:txBody>
      <dsp:txXfrm>
        <a:off x="2738559" y="1499935"/>
        <a:ext cx="1871846" cy="5989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A4EBA-59D7-4749-8C71-BA885F57D55F}">
      <dsp:nvSpPr>
        <dsp:cNvPr id="0" name=""/>
        <dsp:cNvSpPr/>
      </dsp:nvSpPr>
      <dsp:spPr>
        <a:xfrm>
          <a:off x="4806950" y="938381"/>
          <a:ext cx="776816" cy="561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554"/>
              </a:lnTo>
              <a:lnTo>
                <a:pt x="776816" y="5615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6DA08-99FA-4977-A6D7-E22AF86A0DDE}">
      <dsp:nvSpPr>
        <dsp:cNvPr id="0" name=""/>
        <dsp:cNvSpPr/>
      </dsp:nvSpPr>
      <dsp:spPr>
        <a:xfrm>
          <a:off x="4030133" y="938381"/>
          <a:ext cx="776816" cy="561554"/>
        </a:xfrm>
        <a:custGeom>
          <a:avLst/>
          <a:gdLst/>
          <a:ahLst/>
          <a:cxnLst/>
          <a:rect l="0" t="0" r="0" b="0"/>
          <a:pathLst>
            <a:path>
              <a:moveTo>
                <a:pt x="776816" y="0"/>
              </a:moveTo>
              <a:lnTo>
                <a:pt x="776816" y="561554"/>
              </a:lnTo>
              <a:lnTo>
                <a:pt x="0" y="5615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019FF-4301-4EBC-8127-C4BF8CED895B}">
      <dsp:nvSpPr>
        <dsp:cNvPr id="0" name=""/>
        <dsp:cNvSpPr/>
      </dsp:nvSpPr>
      <dsp:spPr>
        <a:xfrm>
          <a:off x="4806950" y="938381"/>
          <a:ext cx="2264934" cy="1722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555"/>
              </a:lnTo>
              <a:lnTo>
                <a:pt x="2264934" y="1525555"/>
              </a:lnTo>
              <a:lnTo>
                <a:pt x="2264934" y="172209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AF7B3-37E7-4E4F-BC0A-50A6AD2C7ABE}">
      <dsp:nvSpPr>
        <dsp:cNvPr id="0" name=""/>
        <dsp:cNvSpPr/>
      </dsp:nvSpPr>
      <dsp:spPr>
        <a:xfrm>
          <a:off x="4761229" y="938381"/>
          <a:ext cx="91440" cy="1722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209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523E47-A616-4050-B5E3-E4BAF6724DEA}">
      <dsp:nvSpPr>
        <dsp:cNvPr id="0" name=""/>
        <dsp:cNvSpPr/>
      </dsp:nvSpPr>
      <dsp:spPr>
        <a:xfrm>
          <a:off x="2542015" y="938381"/>
          <a:ext cx="2264934" cy="1722099"/>
        </a:xfrm>
        <a:custGeom>
          <a:avLst/>
          <a:gdLst/>
          <a:ahLst/>
          <a:cxnLst/>
          <a:rect l="0" t="0" r="0" b="0"/>
          <a:pathLst>
            <a:path>
              <a:moveTo>
                <a:pt x="2264934" y="0"/>
              </a:moveTo>
              <a:lnTo>
                <a:pt x="2264934" y="1525555"/>
              </a:lnTo>
              <a:lnTo>
                <a:pt x="0" y="1525555"/>
              </a:lnTo>
              <a:lnTo>
                <a:pt x="0" y="172209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5935E-A79E-4254-B96C-283CFD50FAB5}">
      <dsp:nvSpPr>
        <dsp:cNvPr id="0" name=""/>
        <dsp:cNvSpPr/>
      </dsp:nvSpPr>
      <dsp:spPr>
        <a:xfrm>
          <a:off x="4338988" y="2458"/>
          <a:ext cx="935923" cy="9359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51755-0753-449E-AC14-4F02BB0CF61E}">
      <dsp:nvSpPr>
        <dsp:cNvPr id="0" name=""/>
        <dsp:cNvSpPr/>
      </dsp:nvSpPr>
      <dsp:spPr>
        <a:xfrm>
          <a:off x="4338988" y="2458"/>
          <a:ext cx="935923" cy="9359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DC8BD-32AD-4FBB-B389-EC221659D60A}">
      <dsp:nvSpPr>
        <dsp:cNvPr id="0" name=""/>
        <dsp:cNvSpPr/>
      </dsp:nvSpPr>
      <dsp:spPr>
        <a:xfrm>
          <a:off x="3871026" y="170924"/>
          <a:ext cx="1871846" cy="59899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DG</a:t>
          </a:r>
        </a:p>
      </dsp:txBody>
      <dsp:txXfrm>
        <a:off x="3871026" y="170924"/>
        <a:ext cx="1871846" cy="598991"/>
      </dsp:txXfrm>
    </dsp:sp>
    <dsp:sp modelId="{58508ACB-510C-4D2F-817E-9900C1A58ECB}">
      <dsp:nvSpPr>
        <dsp:cNvPr id="0" name=""/>
        <dsp:cNvSpPr/>
      </dsp:nvSpPr>
      <dsp:spPr>
        <a:xfrm>
          <a:off x="2074053" y="2660481"/>
          <a:ext cx="935923" cy="9359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53F47-2A47-40E0-8F7F-8B9F7133F626}">
      <dsp:nvSpPr>
        <dsp:cNvPr id="0" name=""/>
        <dsp:cNvSpPr/>
      </dsp:nvSpPr>
      <dsp:spPr>
        <a:xfrm>
          <a:off x="2074053" y="2660481"/>
          <a:ext cx="935923" cy="9359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FBB0D-891B-4230-B292-9F12DCEDA984}">
      <dsp:nvSpPr>
        <dsp:cNvPr id="0" name=""/>
        <dsp:cNvSpPr/>
      </dsp:nvSpPr>
      <dsp:spPr>
        <a:xfrm>
          <a:off x="1606091" y="2828947"/>
          <a:ext cx="1871846" cy="59899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Secrétariat  Sous DAF</a:t>
          </a:r>
        </a:p>
      </dsp:txBody>
      <dsp:txXfrm>
        <a:off x="1606091" y="2828947"/>
        <a:ext cx="1871846" cy="598991"/>
      </dsp:txXfrm>
    </dsp:sp>
    <dsp:sp modelId="{F93E79C7-33D3-40AC-8012-62FEBF749AF3}">
      <dsp:nvSpPr>
        <dsp:cNvPr id="0" name=""/>
        <dsp:cNvSpPr/>
      </dsp:nvSpPr>
      <dsp:spPr>
        <a:xfrm>
          <a:off x="4338988" y="2660481"/>
          <a:ext cx="935923" cy="9359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E2945-B236-4D71-92D2-329040FF558E}">
      <dsp:nvSpPr>
        <dsp:cNvPr id="0" name=""/>
        <dsp:cNvSpPr/>
      </dsp:nvSpPr>
      <dsp:spPr>
        <a:xfrm>
          <a:off x="4338988" y="2660481"/>
          <a:ext cx="935923" cy="9359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58782F-B99E-47A2-B809-5DEB024CD03F}">
      <dsp:nvSpPr>
        <dsp:cNvPr id="0" name=""/>
        <dsp:cNvSpPr/>
      </dsp:nvSpPr>
      <dsp:spPr>
        <a:xfrm>
          <a:off x="3871026" y="2828947"/>
          <a:ext cx="1871846" cy="59899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Secrétariat  D Travaux</a:t>
          </a:r>
        </a:p>
      </dsp:txBody>
      <dsp:txXfrm>
        <a:off x="3871026" y="2828947"/>
        <a:ext cx="1871846" cy="598991"/>
      </dsp:txXfrm>
    </dsp:sp>
    <dsp:sp modelId="{C87E6109-B9F4-4983-8FBE-D323B8E1AD61}">
      <dsp:nvSpPr>
        <dsp:cNvPr id="0" name=""/>
        <dsp:cNvSpPr/>
      </dsp:nvSpPr>
      <dsp:spPr>
        <a:xfrm>
          <a:off x="6603923" y="2660481"/>
          <a:ext cx="935923" cy="9359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3CE92-4020-43E7-8A7C-FDC99F188D1F}">
      <dsp:nvSpPr>
        <dsp:cNvPr id="0" name=""/>
        <dsp:cNvSpPr/>
      </dsp:nvSpPr>
      <dsp:spPr>
        <a:xfrm>
          <a:off x="6603923" y="2660481"/>
          <a:ext cx="935923" cy="9359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D9C7AB-EA2D-47D7-A210-70249D5E281E}">
      <dsp:nvSpPr>
        <dsp:cNvPr id="0" name=""/>
        <dsp:cNvSpPr/>
      </dsp:nvSpPr>
      <dsp:spPr>
        <a:xfrm>
          <a:off x="6135961" y="2828947"/>
          <a:ext cx="1871846" cy="59899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Secrétariat  D Etudes et Suivi</a:t>
          </a:r>
        </a:p>
      </dsp:txBody>
      <dsp:txXfrm>
        <a:off x="6135961" y="2828947"/>
        <a:ext cx="1871846" cy="598991"/>
      </dsp:txXfrm>
    </dsp:sp>
    <dsp:sp modelId="{E3A4E1C5-1B37-4E03-A395-89652FFD31F1}">
      <dsp:nvSpPr>
        <dsp:cNvPr id="0" name=""/>
        <dsp:cNvSpPr/>
      </dsp:nvSpPr>
      <dsp:spPr>
        <a:xfrm>
          <a:off x="3206520" y="1331469"/>
          <a:ext cx="935923" cy="9359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5C5151-5D2B-4DC0-8111-E67CAB01D139}">
      <dsp:nvSpPr>
        <dsp:cNvPr id="0" name=""/>
        <dsp:cNvSpPr/>
      </dsp:nvSpPr>
      <dsp:spPr>
        <a:xfrm>
          <a:off x="3206520" y="1331469"/>
          <a:ext cx="935923" cy="9359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33396-3A16-4A53-B7B8-1FF2AF8C39F6}">
      <dsp:nvSpPr>
        <dsp:cNvPr id="0" name=""/>
        <dsp:cNvSpPr/>
      </dsp:nvSpPr>
      <dsp:spPr>
        <a:xfrm>
          <a:off x="2738559" y="1499935"/>
          <a:ext cx="1871846" cy="59899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Secrétariat DG</a:t>
          </a:r>
        </a:p>
      </dsp:txBody>
      <dsp:txXfrm>
        <a:off x="2738559" y="1499935"/>
        <a:ext cx="1871846" cy="598991"/>
      </dsp:txXfrm>
    </dsp:sp>
    <dsp:sp modelId="{AA786776-4284-409C-9AAA-B6C7E8889616}">
      <dsp:nvSpPr>
        <dsp:cNvPr id="0" name=""/>
        <dsp:cNvSpPr/>
      </dsp:nvSpPr>
      <dsp:spPr>
        <a:xfrm>
          <a:off x="5471455" y="1331469"/>
          <a:ext cx="935923" cy="93592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B7EFCB-CAB2-496E-9865-63D6B3886E39}">
      <dsp:nvSpPr>
        <dsp:cNvPr id="0" name=""/>
        <dsp:cNvSpPr/>
      </dsp:nvSpPr>
      <dsp:spPr>
        <a:xfrm>
          <a:off x="5471455" y="1331469"/>
          <a:ext cx="935923" cy="93592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C6DFF-80A0-4DCC-ACC0-29B5A71E2A11}">
      <dsp:nvSpPr>
        <dsp:cNvPr id="0" name=""/>
        <dsp:cNvSpPr/>
      </dsp:nvSpPr>
      <dsp:spPr>
        <a:xfrm>
          <a:off x="5003493" y="1499935"/>
          <a:ext cx="1871846" cy="59899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BO</a:t>
          </a:r>
        </a:p>
      </dsp:txBody>
      <dsp:txXfrm>
        <a:off x="5003493" y="1499935"/>
        <a:ext cx="1871846" cy="598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4372D-EC07-4FEE-B848-DA2B8DC0C7AB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418AF-0A77-4B66-93B1-5B54C9658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7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418AF-0A77-4B66-93B1-5B54C9658A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70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9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23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276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5917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94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205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37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224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86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17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05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39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70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10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4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29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53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F6305-40F8-4639-A57E-21213FB6607D}" type="datetimeFigureOut">
              <a:rPr lang="fr-FR" smtClean="0"/>
              <a:t>06/03/2018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CDFFE-A467-418C-A1AF-7873AC643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52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59939-3F84-4FAE-993B-F7C960732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770" y="2493922"/>
            <a:ext cx="8144134" cy="1373070"/>
          </a:xfrm>
        </p:spPr>
        <p:txBody>
          <a:bodyPr/>
          <a:lstStyle/>
          <a:p>
            <a:pPr algn="ctr"/>
            <a:r>
              <a:rPr lang="fr-FR" dirty="0"/>
              <a:t>ERP SOUS DAF ODRM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BA222F-BDFD-4BC0-8766-D114BA64D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2955" y="5602718"/>
            <a:ext cx="8144134" cy="1117687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Partie 1: Conception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65BC2D-2423-4BC8-A8A4-80FD1E7A289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13" y="265411"/>
            <a:ext cx="1498132" cy="1983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logo nour training 2">
            <a:extLst>
              <a:ext uri="{FF2B5EF4-FFF2-40B4-BE49-F238E27FC236}">
                <a16:creationId xmlns:a16="http://schemas.microsoft.com/office/drawing/2014/main" id="{4D103B5E-CB8D-431C-AA27-ADB59E1C5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1" y="5602718"/>
            <a:ext cx="1423718" cy="111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Résultat de recherche d'images pour &quot;ERP&quot;">
            <a:extLst>
              <a:ext uri="{FF2B5EF4-FFF2-40B4-BE49-F238E27FC236}">
                <a16:creationId xmlns:a16="http://schemas.microsoft.com/office/drawing/2014/main" id="{1F08599F-7FB1-41DF-A47C-9CFC1816E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79108" cy="258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071FFF-7A32-4BA9-B453-3E4735BA1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874" y="2846120"/>
            <a:ext cx="3185149" cy="1165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7704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33A6820-8A4F-4063-92E2-E8F519FC96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3BC1853-5CB1-4468-AA86-8448E883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fr-FR" dirty="0"/>
              <a:t>Réflexions Sur l’Approche de gestion du courrier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CD388B3-0A01-47C2-9578-7573343F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481" y="2158029"/>
            <a:ext cx="2495550" cy="704850"/>
          </a:xfrm>
          <a:prstGeom prst="rect">
            <a:avLst/>
          </a:prstGeom>
        </p:spPr>
      </p:pic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093F295C-CD5E-4BAE-B27A-D16ED6B88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325414"/>
              </p:ext>
            </p:extLst>
          </p:nvPr>
        </p:nvGraphicFramePr>
        <p:xfrm>
          <a:off x="118172" y="2991870"/>
          <a:ext cx="11176167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5389">
                  <a:extLst>
                    <a:ext uri="{9D8B030D-6E8A-4147-A177-3AD203B41FA5}">
                      <a16:colId xmlns:a16="http://schemas.microsoft.com/office/drawing/2014/main" val="736003803"/>
                    </a:ext>
                  </a:extLst>
                </a:gridCol>
                <a:gridCol w="3725389">
                  <a:extLst>
                    <a:ext uri="{9D8B030D-6E8A-4147-A177-3AD203B41FA5}">
                      <a16:colId xmlns:a16="http://schemas.microsoft.com/office/drawing/2014/main" val="3234340938"/>
                    </a:ext>
                  </a:extLst>
                </a:gridCol>
                <a:gridCol w="3725389">
                  <a:extLst>
                    <a:ext uri="{9D8B030D-6E8A-4147-A177-3AD203B41FA5}">
                      <a16:colId xmlns:a16="http://schemas.microsoft.com/office/drawing/2014/main" val="1371871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 de courrier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Affectation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0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D.Générale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Pour Etude, et Réponse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98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Urgent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D.Travaux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Pour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95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T. Urgent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D.Planification</a:t>
                      </a:r>
                      <a:r>
                        <a:rPr lang="fr-FR" dirty="0"/>
                        <a:t> et Suivi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Pour Engagement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57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T. Inintéressant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S.Direction</a:t>
                      </a:r>
                      <a:r>
                        <a:rPr lang="fr-FR" dirty="0"/>
                        <a:t> Administrative et Financière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Pour classement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U C 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TN" dirty="0"/>
                        <a:t>للإفادة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89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Pour Diffusion limité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U Audit interne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M’</a:t>
                      </a:r>
                      <a:r>
                        <a:rPr lang="fr-FR" dirty="0" err="1"/>
                        <a:t>emparler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8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Non class</a:t>
                      </a:r>
                      <a:r>
                        <a:rPr lang="ar-TN" dirty="0"/>
                        <a:t>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U.Informatique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Officier.sécurité</a:t>
                      </a:r>
                      <a:r>
                        <a:rPr lang="fr-FR" dirty="0"/>
                        <a:t> Militaire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4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Serv</a:t>
                      </a:r>
                      <a:r>
                        <a:rPr lang="fr-FR" dirty="0"/>
                        <a:t> Mat Roulant et Engin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238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65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33A6820-8A4F-4063-92E2-E8F519FC96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3BC1853-5CB1-4468-AA86-8448E883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fr-FR" dirty="0"/>
              <a:t>Réflexions Sur l’Approche de gestion du courrier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CB13F7-16E1-4DB0-B341-3A41CD760FAA}"/>
              </a:ext>
            </a:extLst>
          </p:cNvPr>
          <p:cNvGrpSpPr/>
          <p:nvPr/>
        </p:nvGrpSpPr>
        <p:grpSpPr>
          <a:xfrm>
            <a:off x="680321" y="4870665"/>
            <a:ext cx="11091575" cy="1089332"/>
            <a:chOff x="702786" y="3536541"/>
            <a:chExt cx="11091575" cy="1089332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E0EBC9F-79B9-4A6D-8ADF-C3A473ADF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786" y="3536541"/>
              <a:ext cx="2174118" cy="7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2EF4417-FDAD-4574-AB13-0CE3D4559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602" y="3536541"/>
              <a:ext cx="2174118" cy="7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5B555F73-5990-443A-9C07-569610D5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5720" y="3536541"/>
              <a:ext cx="2174118" cy="7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41C9B5F-4933-470F-A944-5F408681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6145" y="3536541"/>
              <a:ext cx="2174118" cy="7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D4E8114-A532-4054-9569-45720631F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20243" y="3536541"/>
              <a:ext cx="2174118" cy="7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09CF1A3-0E5B-4057-930A-C4F5B65C4B34}"/>
                </a:ext>
              </a:extLst>
            </p:cNvPr>
            <p:cNvSpPr txBox="1"/>
            <p:nvPr/>
          </p:nvSpPr>
          <p:spPr>
            <a:xfrm>
              <a:off x="1394758" y="4256541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S/DAF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D8CE14A-CF3F-45DB-BCD5-632AD885EF82}"/>
                </a:ext>
              </a:extLst>
            </p:cNvPr>
            <p:cNvSpPr txBox="1"/>
            <p:nvPr/>
          </p:nvSpPr>
          <p:spPr>
            <a:xfrm>
              <a:off x="3420928" y="4256541"/>
              <a:ext cx="1246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D/Travaux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54E65A-98E8-4866-AB0C-DB846C125834}"/>
                </a:ext>
              </a:extLst>
            </p:cNvPr>
            <p:cNvSpPr txBox="1"/>
            <p:nvPr/>
          </p:nvSpPr>
          <p:spPr>
            <a:xfrm>
              <a:off x="5163320" y="4256541"/>
              <a:ext cx="2302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D/Planification Suivi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DCA281E-13FC-4035-85BD-32F6BE4C7C62}"/>
                </a:ext>
              </a:extLst>
            </p:cNvPr>
            <p:cNvSpPr txBox="1"/>
            <p:nvPr/>
          </p:nvSpPr>
          <p:spPr>
            <a:xfrm>
              <a:off x="8095079" y="4256541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U.C.Gestion</a:t>
              </a:r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2950DEB-B7A0-4627-8921-88138CEBCD28}"/>
                </a:ext>
              </a:extLst>
            </p:cNvPr>
            <p:cNvSpPr txBox="1"/>
            <p:nvPr/>
          </p:nvSpPr>
          <p:spPr>
            <a:xfrm>
              <a:off x="10286644" y="4256541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U.A.Interne</a:t>
              </a:r>
              <a:endParaRPr lang="fr-FR" dirty="0"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B5A0CDB-56A4-47C8-B66B-BA0E09871500}"/>
              </a:ext>
            </a:extLst>
          </p:cNvPr>
          <p:cNvSpPr txBox="1"/>
          <p:nvPr/>
        </p:nvSpPr>
        <p:spPr>
          <a:xfrm>
            <a:off x="3780907" y="342900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DG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6654DBF-CE1F-4709-82A0-8D550A600BB9}"/>
              </a:ext>
            </a:extLst>
          </p:cNvPr>
          <p:cNvSpPr txBox="1"/>
          <p:nvPr/>
        </p:nvSpPr>
        <p:spPr>
          <a:xfrm>
            <a:off x="8061778" y="342900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Sec DG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CD388B3-0A01-47C2-9578-7573343F9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305" y="2343419"/>
            <a:ext cx="2495550" cy="7048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D70C4D5-D6CE-41D7-A867-63239D1FB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2" y="2343419"/>
            <a:ext cx="25050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1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193B8-1E7B-467D-AB60-FC87D88C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Réflexions Sur l’Approche de gestion Financière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F4DED9-7B05-4818-9DA9-75A7DEA800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Résultat de recherche d'images pour &quot;gestion financière&quot;">
            <a:extLst>
              <a:ext uri="{FF2B5EF4-FFF2-40B4-BE49-F238E27FC236}">
                <a16:creationId xmlns:a16="http://schemas.microsoft.com/office/drawing/2014/main" id="{8C5376C7-A0D4-4E45-985E-83AE1977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927" y="2226040"/>
            <a:ext cx="6064146" cy="40427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30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193B8-1E7B-467D-AB60-FC87D88C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Module Finance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F4DED9-7B05-4818-9DA9-75A7DEA800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7113715-BBF6-4EF5-957B-AD759B18A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3663"/>
            <a:ext cx="12192000" cy="502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6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EC5E25B-7EC2-4388-9986-30188D25B515}"/>
              </a:ext>
            </a:extLst>
          </p:cNvPr>
          <p:cNvSpPr txBox="1">
            <a:spLocks/>
          </p:cNvSpPr>
          <p:nvPr/>
        </p:nvSpPr>
        <p:spPr>
          <a:xfrm>
            <a:off x="832721" y="9056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Réflexions Sur l’Approche de gestion BCI-Unité Achats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1C85F-811D-405F-AA49-A63D207A0A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FC4145-BF2B-4A23-ADDB-D1F3BE62EA86}"/>
              </a:ext>
            </a:extLst>
          </p:cNvPr>
          <p:cNvCxnSpPr>
            <a:cxnSpLocks/>
          </p:cNvCxnSpPr>
          <p:nvPr/>
        </p:nvCxnSpPr>
        <p:spPr>
          <a:xfrm flipH="1">
            <a:off x="1745419" y="2023676"/>
            <a:ext cx="8431" cy="4834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rganigramme : Document 8">
            <a:extLst>
              <a:ext uri="{FF2B5EF4-FFF2-40B4-BE49-F238E27FC236}">
                <a16:creationId xmlns:a16="http://schemas.microsoft.com/office/drawing/2014/main" id="{556EE5D5-268D-4C6A-8B78-B9CD8468C8E8}"/>
              </a:ext>
            </a:extLst>
          </p:cNvPr>
          <p:cNvSpPr/>
          <p:nvPr/>
        </p:nvSpPr>
        <p:spPr>
          <a:xfrm>
            <a:off x="501719" y="3522676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 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71E910A-57B8-4ED5-ABF0-DD74D7BEBAE5}"/>
              </a:ext>
            </a:extLst>
          </p:cNvPr>
          <p:cNvCxnSpPr>
            <a:cxnSpLocks/>
          </p:cNvCxnSpPr>
          <p:nvPr/>
        </p:nvCxnSpPr>
        <p:spPr>
          <a:xfrm>
            <a:off x="5126593" y="5279328"/>
            <a:ext cx="49806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Document 12">
            <a:extLst>
              <a:ext uri="{FF2B5EF4-FFF2-40B4-BE49-F238E27FC236}">
                <a16:creationId xmlns:a16="http://schemas.microsoft.com/office/drawing/2014/main" id="{0E28DFBD-3C99-47FC-8664-70455DAFDC9D}"/>
              </a:ext>
            </a:extLst>
          </p:cNvPr>
          <p:cNvSpPr/>
          <p:nvPr/>
        </p:nvSpPr>
        <p:spPr>
          <a:xfrm>
            <a:off x="4654141" y="3879146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4B498C9-91BA-4092-B945-A1D5C640133C}"/>
              </a:ext>
            </a:extLst>
          </p:cNvPr>
          <p:cNvSpPr txBox="1"/>
          <p:nvPr/>
        </p:nvSpPr>
        <p:spPr>
          <a:xfrm>
            <a:off x="54823" y="198656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Hors ERP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3D6946-263D-4EA9-81CF-73643DBF5B9B}"/>
              </a:ext>
            </a:extLst>
          </p:cNvPr>
          <p:cNvSpPr txBox="1"/>
          <p:nvPr/>
        </p:nvSpPr>
        <p:spPr>
          <a:xfrm>
            <a:off x="3218210" y="197447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ERP</a:t>
            </a:r>
          </a:p>
        </p:txBody>
      </p:sp>
      <p:sp>
        <p:nvSpPr>
          <p:cNvPr id="17" name="AutoShape 2" descr="noir)">
            <a:extLst>
              <a:ext uri="{FF2B5EF4-FFF2-40B4-BE49-F238E27FC236}">
                <a16:creationId xmlns:a16="http://schemas.microsoft.com/office/drawing/2014/main" id="{A4C7B00E-D348-480B-B851-2AA08B7B6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44" y="2522394"/>
            <a:ext cx="463550" cy="455612"/>
          </a:xfrm>
          <a:prstGeom prst="flowChartOffpageConnector">
            <a:avLst/>
          </a:prstGeom>
          <a:pattFill prst="ltUpDiag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3FB790E-704F-4629-9463-49814D8AEC31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958919" y="2978006"/>
            <a:ext cx="0" cy="5446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58E2623-6091-4333-9155-AC64D2264444}"/>
              </a:ext>
            </a:extLst>
          </p:cNvPr>
          <p:cNvSpPr/>
          <p:nvPr/>
        </p:nvSpPr>
        <p:spPr>
          <a:xfrm>
            <a:off x="7013710" y="4267114"/>
            <a:ext cx="4050659" cy="284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Achats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C7D7B97-949C-4677-BE18-A5DD67DD3A79}"/>
              </a:ext>
            </a:extLst>
          </p:cNvPr>
          <p:cNvGrpSpPr/>
          <p:nvPr/>
        </p:nvGrpSpPr>
        <p:grpSpPr>
          <a:xfrm>
            <a:off x="2083150" y="2892871"/>
            <a:ext cx="2550086" cy="1199121"/>
            <a:chOff x="11113" y="14288"/>
            <a:chExt cx="1157287" cy="56197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EA1E411A-FA90-4D64-9014-612B583B1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3" y="23813"/>
              <a:ext cx="471487" cy="439737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300" b="1" dirty="0">
                  <a:solidFill>
                    <a:schemeClr val="bg1"/>
                  </a:solidFill>
                </a:rPr>
                <a:t>Prise en charge</a:t>
              </a:r>
            </a:p>
          </p:txBody>
        </p:sp>
        <p:sp>
          <p:nvSpPr>
            <p:cNvPr id="24" name="Line 4">
              <a:extLst>
                <a:ext uri="{FF2B5EF4-FFF2-40B4-BE49-F238E27FC236}">
                  <a16:creationId xmlns:a16="http://schemas.microsoft.com/office/drawing/2014/main" id="{320FA1DD-F9C9-4A1A-B373-4A2AEEA5E0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313" y="242888"/>
              <a:ext cx="4572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4E4785D-F638-4CE7-B36B-A3541D6FA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14288"/>
              <a:ext cx="357187" cy="561975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6BA52B16-E7D2-4FC7-8AA0-6A39B2DC1A22}"/>
              </a:ext>
            </a:extLst>
          </p:cNvPr>
          <p:cNvSpPr txBox="1"/>
          <p:nvPr/>
        </p:nvSpPr>
        <p:spPr>
          <a:xfrm>
            <a:off x="3671718" y="4889672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Transfert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770C32E2-7B04-4E30-B379-37F369E15928}"/>
              </a:ext>
            </a:extLst>
          </p:cNvPr>
          <p:cNvCxnSpPr>
            <a:cxnSpLocks/>
          </p:cNvCxnSpPr>
          <p:nvPr/>
        </p:nvCxnSpPr>
        <p:spPr>
          <a:xfrm flipV="1">
            <a:off x="1891250" y="2701978"/>
            <a:ext cx="0" cy="10134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CAD968F9-7AE5-423A-AC4F-172B3E6504AB}"/>
              </a:ext>
            </a:extLst>
          </p:cNvPr>
          <p:cNvSpPr/>
          <p:nvPr/>
        </p:nvSpPr>
        <p:spPr>
          <a:xfrm>
            <a:off x="1788556" y="2363397"/>
            <a:ext cx="4050659" cy="284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S/DAF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ABF3D7C2-0600-49C0-B664-4C29DDA3AD93}"/>
              </a:ext>
            </a:extLst>
          </p:cNvPr>
          <p:cNvCxnSpPr>
            <a:cxnSpLocks/>
          </p:cNvCxnSpPr>
          <p:nvPr/>
        </p:nvCxnSpPr>
        <p:spPr>
          <a:xfrm>
            <a:off x="5102871" y="3466784"/>
            <a:ext cx="0" cy="4270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7A716E9A-F529-431F-B286-11D8949F997F}"/>
              </a:ext>
            </a:extLst>
          </p:cNvPr>
          <p:cNvCxnSpPr>
            <a:cxnSpLocks/>
          </p:cNvCxnSpPr>
          <p:nvPr/>
        </p:nvCxnSpPr>
        <p:spPr>
          <a:xfrm>
            <a:off x="4694665" y="3455841"/>
            <a:ext cx="40427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962AF529-12EF-42AB-A13F-CB52B193F5D5}"/>
              </a:ext>
            </a:extLst>
          </p:cNvPr>
          <p:cNvCxnSpPr>
            <a:cxnSpLocks/>
          </p:cNvCxnSpPr>
          <p:nvPr/>
        </p:nvCxnSpPr>
        <p:spPr>
          <a:xfrm>
            <a:off x="5111603" y="4482711"/>
            <a:ext cx="14990" cy="77629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46559054-7B5B-4740-96A0-AE35D772DE73}"/>
              </a:ext>
            </a:extLst>
          </p:cNvPr>
          <p:cNvGrpSpPr/>
          <p:nvPr/>
        </p:nvGrpSpPr>
        <p:grpSpPr>
          <a:xfrm>
            <a:off x="7123591" y="4826500"/>
            <a:ext cx="2550086" cy="1199121"/>
            <a:chOff x="11113" y="14288"/>
            <a:chExt cx="1157287" cy="561975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A143572D-A488-4557-96C3-EACD1F3F7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3" y="23813"/>
              <a:ext cx="471487" cy="439737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300" b="1" dirty="0">
                  <a:solidFill>
                    <a:schemeClr val="bg1"/>
                  </a:solidFill>
                </a:rPr>
                <a:t>Prise en charge</a:t>
              </a:r>
            </a:p>
          </p:txBody>
        </p:sp>
        <p:sp>
          <p:nvSpPr>
            <p:cNvPr id="71" name="Line 4">
              <a:extLst>
                <a:ext uri="{FF2B5EF4-FFF2-40B4-BE49-F238E27FC236}">
                  <a16:creationId xmlns:a16="http://schemas.microsoft.com/office/drawing/2014/main" id="{AF0C21E7-3DA3-4DDD-BEF3-7AFCD45DD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313" y="242888"/>
              <a:ext cx="4572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AutoShape 5">
              <a:extLst>
                <a:ext uri="{FF2B5EF4-FFF2-40B4-BE49-F238E27FC236}">
                  <a16:creationId xmlns:a16="http://schemas.microsoft.com/office/drawing/2014/main" id="{2A5A39C0-8556-4EAA-940B-9E889C059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14288"/>
              <a:ext cx="357187" cy="561975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3" name="Organigramme : Document 72">
            <a:extLst>
              <a:ext uri="{FF2B5EF4-FFF2-40B4-BE49-F238E27FC236}">
                <a16:creationId xmlns:a16="http://schemas.microsoft.com/office/drawing/2014/main" id="{82B2C45F-50CE-4972-8E1A-E7BA9C71A1BF}"/>
              </a:ext>
            </a:extLst>
          </p:cNvPr>
          <p:cNvSpPr/>
          <p:nvPr/>
        </p:nvSpPr>
        <p:spPr>
          <a:xfrm>
            <a:off x="10185688" y="5085823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BCIS</a:t>
            </a:r>
          </a:p>
        </p:txBody>
      </p:sp>
      <p:sp>
        <p:nvSpPr>
          <p:cNvPr id="74" name="Organigramme : Document 73">
            <a:extLst>
              <a:ext uri="{FF2B5EF4-FFF2-40B4-BE49-F238E27FC236}">
                <a16:creationId xmlns:a16="http://schemas.microsoft.com/office/drawing/2014/main" id="{77554B9A-AE08-445E-A37D-69BDA346F0B9}"/>
              </a:ext>
            </a:extLst>
          </p:cNvPr>
          <p:cNvSpPr/>
          <p:nvPr/>
        </p:nvSpPr>
        <p:spPr>
          <a:xfrm>
            <a:off x="5667892" y="5055737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</a:t>
            </a:r>
          </a:p>
        </p:txBody>
      </p: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CDB952D4-98EE-4E2D-B1F4-AA0AA269998A}"/>
              </a:ext>
            </a:extLst>
          </p:cNvPr>
          <p:cNvCxnSpPr>
            <a:cxnSpLocks/>
          </p:cNvCxnSpPr>
          <p:nvPr/>
        </p:nvCxnSpPr>
        <p:spPr>
          <a:xfrm>
            <a:off x="6565734" y="5279402"/>
            <a:ext cx="414689" cy="995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B6889DC6-3C81-4515-81FD-30CA1801B060}"/>
              </a:ext>
            </a:extLst>
          </p:cNvPr>
          <p:cNvCxnSpPr>
            <a:cxnSpLocks/>
          </p:cNvCxnSpPr>
          <p:nvPr/>
        </p:nvCxnSpPr>
        <p:spPr>
          <a:xfrm>
            <a:off x="9744823" y="5274352"/>
            <a:ext cx="414689" cy="995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AutoShape 14">
            <a:extLst>
              <a:ext uri="{FF2B5EF4-FFF2-40B4-BE49-F238E27FC236}">
                <a16:creationId xmlns:a16="http://schemas.microsoft.com/office/drawing/2014/main" id="{BF54188B-743D-4469-BE7A-6B7B0C3B5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121" y="6182225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76B32307-4A6A-4E99-BC29-2E8D24CEAF7E}"/>
              </a:ext>
            </a:extLst>
          </p:cNvPr>
          <p:cNvCxnSpPr>
            <a:cxnSpLocks/>
          </p:cNvCxnSpPr>
          <p:nvPr/>
        </p:nvCxnSpPr>
        <p:spPr>
          <a:xfrm>
            <a:off x="1486974" y="3715380"/>
            <a:ext cx="40427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B927FCF4-EB57-44AE-9135-FD6C9C1661C6}"/>
              </a:ext>
            </a:extLst>
          </p:cNvPr>
          <p:cNvCxnSpPr>
            <a:cxnSpLocks/>
          </p:cNvCxnSpPr>
          <p:nvPr/>
        </p:nvCxnSpPr>
        <p:spPr>
          <a:xfrm>
            <a:off x="10682595" y="5670439"/>
            <a:ext cx="0" cy="4270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>
            <a:extLst>
              <a:ext uri="{FF2B5EF4-FFF2-40B4-BE49-F238E27FC236}">
                <a16:creationId xmlns:a16="http://schemas.microsoft.com/office/drawing/2014/main" id="{7B34943C-6F7C-430F-9B89-20E10AC8C4B6}"/>
              </a:ext>
            </a:extLst>
          </p:cNvPr>
          <p:cNvSpPr txBox="1"/>
          <p:nvPr/>
        </p:nvSpPr>
        <p:spPr>
          <a:xfrm>
            <a:off x="10722507" y="5699275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Transfert</a:t>
            </a:r>
          </a:p>
        </p:txBody>
      </p:sp>
      <p:sp>
        <p:nvSpPr>
          <p:cNvPr id="91" name="Organigramme : Document 90">
            <a:extLst>
              <a:ext uri="{FF2B5EF4-FFF2-40B4-BE49-F238E27FC236}">
                <a16:creationId xmlns:a16="http://schemas.microsoft.com/office/drawing/2014/main" id="{45D8DC12-7767-4390-9D2C-44698B190145}"/>
              </a:ext>
            </a:extLst>
          </p:cNvPr>
          <p:cNvSpPr/>
          <p:nvPr/>
        </p:nvSpPr>
        <p:spPr>
          <a:xfrm>
            <a:off x="10925931" y="5199441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</a:t>
            </a:r>
          </a:p>
        </p:txBody>
      </p:sp>
    </p:spTree>
    <p:extLst>
      <p:ext uri="{BB962C8B-B14F-4D97-AF65-F5344CB8AC3E}">
        <p14:creationId xmlns:p14="http://schemas.microsoft.com/office/powerpoint/2010/main" val="28331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EC5E25B-7EC2-4388-9986-30188D25B515}"/>
              </a:ext>
            </a:extLst>
          </p:cNvPr>
          <p:cNvSpPr txBox="1">
            <a:spLocks/>
          </p:cNvSpPr>
          <p:nvPr/>
        </p:nvSpPr>
        <p:spPr>
          <a:xfrm>
            <a:off x="832721" y="9056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Réflexions Sur l’Approche de gestion BCI-Unité Achats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1C85F-811D-405F-AA49-A63D207A0A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FC4145-BF2B-4A23-ADDB-D1F3BE62EA86}"/>
              </a:ext>
            </a:extLst>
          </p:cNvPr>
          <p:cNvCxnSpPr>
            <a:cxnSpLocks/>
          </p:cNvCxnSpPr>
          <p:nvPr/>
        </p:nvCxnSpPr>
        <p:spPr>
          <a:xfrm flipH="1">
            <a:off x="1745419" y="2023676"/>
            <a:ext cx="8431" cy="4834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71E910A-57B8-4ED5-ABF0-DD74D7BEBAE5}"/>
              </a:ext>
            </a:extLst>
          </p:cNvPr>
          <p:cNvCxnSpPr>
            <a:cxnSpLocks/>
          </p:cNvCxnSpPr>
          <p:nvPr/>
        </p:nvCxnSpPr>
        <p:spPr>
          <a:xfrm>
            <a:off x="3758066" y="2449448"/>
            <a:ext cx="8503" cy="746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4B498C9-91BA-4092-B945-A1D5C640133C}"/>
              </a:ext>
            </a:extLst>
          </p:cNvPr>
          <p:cNvSpPr txBox="1"/>
          <p:nvPr/>
        </p:nvSpPr>
        <p:spPr>
          <a:xfrm>
            <a:off x="24843" y="198656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Hors ERP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3D6946-263D-4EA9-81CF-73643DBF5B9B}"/>
              </a:ext>
            </a:extLst>
          </p:cNvPr>
          <p:cNvSpPr txBox="1"/>
          <p:nvPr/>
        </p:nvSpPr>
        <p:spPr>
          <a:xfrm>
            <a:off x="5893809" y="192772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ERP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F14DDFB-9EE0-4582-A506-7693B1B684E0}"/>
              </a:ext>
            </a:extLst>
          </p:cNvPr>
          <p:cNvSpPr/>
          <p:nvPr/>
        </p:nvSpPr>
        <p:spPr>
          <a:xfrm>
            <a:off x="1934653" y="4627770"/>
            <a:ext cx="4050659" cy="284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Stocks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E51EF5A8-D51A-496C-BB34-7D0C2500725C}"/>
              </a:ext>
            </a:extLst>
          </p:cNvPr>
          <p:cNvSpPr/>
          <p:nvPr/>
        </p:nvSpPr>
        <p:spPr>
          <a:xfrm>
            <a:off x="1934654" y="4186349"/>
            <a:ext cx="4050659" cy="284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Patrimoine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BA52B16-E7D2-4FC7-8AA0-6A39B2DC1A22}"/>
              </a:ext>
            </a:extLst>
          </p:cNvPr>
          <p:cNvSpPr txBox="1"/>
          <p:nvPr/>
        </p:nvSpPr>
        <p:spPr>
          <a:xfrm>
            <a:off x="3959982" y="3691191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Transfert</a:t>
            </a:r>
          </a:p>
        </p:txBody>
      </p:sp>
      <p:sp>
        <p:nvSpPr>
          <p:cNvPr id="36" name="Organigramme : Document 35">
            <a:extLst>
              <a:ext uri="{FF2B5EF4-FFF2-40B4-BE49-F238E27FC236}">
                <a16:creationId xmlns:a16="http://schemas.microsoft.com/office/drawing/2014/main" id="{5A99F1B2-39D3-4427-A2DA-DFC1F2429A3A}"/>
              </a:ext>
            </a:extLst>
          </p:cNvPr>
          <p:cNvSpPr/>
          <p:nvPr/>
        </p:nvSpPr>
        <p:spPr>
          <a:xfrm>
            <a:off x="3309369" y="3196197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BCIS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88E0C6D8-6D55-4DD4-9322-6C85989F0983}"/>
              </a:ext>
            </a:extLst>
          </p:cNvPr>
          <p:cNvGrpSpPr/>
          <p:nvPr/>
        </p:nvGrpSpPr>
        <p:grpSpPr>
          <a:xfrm>
            <a:off x="6276559" y="2983389"/>
            <a:ext cx="3124671" cy="2945566"/>
            <a:chOff x="216352" y="14288"/>
            <a:chExt cx="1398136" cy="1143000"/>
          </a:xfrm>
        </p:grpSpPr>
        <p:sp>
          <p:nvSpPr>
            <p:cNvPr id="43" name="AutoShape 10">
              <a:extLst>
                <a:ext uri="{FF2B5EF4-FFF2-40B4-BE49-F238E27FC236}">
                  <a16:creationId xmlns:a16="http://schemas.microsoft.com/office/drawing/2014/main" id="{0C4E85B4-C77E-45F4-8F0C-FB5DBF409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52" y="242888"/>
              <a:ext cx="935313" cy="685800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fr-FR" sz="1300" b="1" dirty="0">
                  <a:solidFill>
                    <a:schemeClr val="bg1"/>
                  </a:solidFill>
                </a:rPr>
                <a:t>Interaction</a:t>
              </a:r>
              <a:r>
                <a:rPr lang="fr-FR" sz="1400" b="1" dirty="0">
                  <a:solidFill>
                    <a:schemeClr val="bg1"/>
                  </a:solidFill>
                </a:rPr>
                <a:t> base de données</a:t>
              </a:r>
            </a:p>
          </p:txBody>
        </p:sp>
        <p:sp>
          <p:nvSpPr>
            <p:cNvPr id="44" name="Line 11">
              <a:extLst>
                <a:ext uri="{FF2B5EF4-FFF2-40B4-BE49-F238E27FC236}">
                  <a16:creationId xmlns:a16="http://schemas.microsoft.com/office/drawing/2014/main" id="{F22F6B9A-DEAF-4E81-9A67-FD92631456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6795" y="14288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5" name="Line 12">
              <a:extLst>
                <a:ext uri="{FF2B5EF4-FFF2-40B4-BE49-F238E27FC236}">
                  <a16:creationId xmlns:a16="http://schemas.microsoft.com/office/drawing/2014/main" id="{D1D1150F-DAB5-49B5-A4A6-E97A12240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088" y="928688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6" name="Line 13">
              <a:extLst>
                <a:ext uri="{FF2B5EF4-FFF2-40B4-BE49-F238E27FC236}">
                  <a16:creationId xmlns:a16="http://schemas.microsoft.com/office/drawing/2014/main" id="{A2198E2D-0E63-4D26-8D0C-C8817F271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7288" y="587375"/>
              <a:ext cx="457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C89A38A3-B494-4B5E-BF47-C46251DB61CB}"/>
              </a:ext>
            </a:extLst>
          </p:cNvPr>
          <p:cNvSpPr txBox="1"/>
          <p:nvPr/>
        </p:nvSpPr>
        <p:spPr>
          <a:xfrm>
            <a:off x="7829842" y="3284574"/>
            <a:ext cx="1746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Hypothèse 1:</a:t>
            </a:r>
            <a:r>
              <a:rPr lang="fr-FR" b="1" dirty="0">
                <a:solidFill>
                  <a:schemeClr val="bg1"/>
                </a:solidFill>
              </a:rPr>
              <a:t> P. Enlèvement</a:t>
            </a:r>
          </a:p>
        </p:txBody>
      </p:sp>
      <p:sp>
        <p:nvSpPr>
          <p:cNvPr id="41" name="AutoShape 14">
            <a:extLst>
              <a:ext uri="{FF2B5EF4-FFF2-40B4-BE49-F238E27FC236}">
                <a16:creationId xmlns:a16="http://schemas.microsoft.com/office/drawing/2014/main" id="{C5F5FDC5-3E20-49B7-B7E2-EDB63BAB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969" y="1992248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77D954DC-156C-4D6E-8B82-22F50B0CCFF8}"/>
              </a:ext>
            </a:extLst>
          </p:cNvPr>
          <p:cNvCxnSpPr>
            <a:cxnSpLocks/>
          </p:cNvCxnSpPr>
          <p:nvPr/>
        </p:nvCxnSpPr>
        <p:spPr>
          <a:xfrm>
            <a:off x="3758115" y="3780813"/>
            <a:ext cx="0" cy="3250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259D773-FF9C-4980-9D5E-466D0AA22549}"/>
              </a:ext>
            </a:extLst>
          </p:cNvPr>
          <p:cNvCxnSpPr>
            <a:cxnSpLocks/>
          </p:cNvCxnSpPr>
          <p:nvPr/>
        </p:nvCxnSpPr>
        <p:spPr>
          <a:xfrm flipH="1">
            <a:off x="3758115" y="4948570"/>
            <a:ext cx="8454" cy="148325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947F8B41-5948-4B66-8E98-D402540F6A08}"/>
              </a:ext>
            </a:extLst>
          </p:cNvPr>
          <p:cNvCxnSpPr>
            <a:cxnSpLocks/>
          </p:cNvCxnSpPr>
          <p:nvPr/>
        </p:nvCxnSpPr>
        <p:spPr>
          <a:xfrm flipH="1">
            <a:off x="3758115" y="6422017"/>
            <a:ext cx="2337885" cy="98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217B8982-6B35-4157-87C3-0286D507C6D2}"/>
              </a:ext>
            </a:extLst>
          </p:cNvPr>
          <p:cNvCxnSpPr>
            <a:cxnSpLocks/>
          </p:cNvCxnSpPr>
          <p:nvPr/>
        </p:nvCxnSpPr>
        <p:spPr>
          <a:xfrm>
            <a:off x="6108566" y="3008122"/>
            <a:ext cx="1972" cy="34237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0E59B4D-55C7-4E73-814C-D93312BF44BB}"/>
              </a:ext>
            </a:extLst>
          </p:cNvPr>
          <p:cNvCxnSpPr>
            <a:cxnSpLocks/>
          </p:cNvCxnSpPr>
          <p:nvPr/>
        </p:nvCxnSpPr>
        <p:spPr>
          <a:xfrm flipH="1">
            <a:off x="6099087" y="3008122"/>
            <a:ext cx="127355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A3C3EB24-497F-47D3-87F7-35A79EA01C61}"/>
              </a:ext>
            </a:extLst>
          </p:cNvPr>
          <p:cNvCxnSpPr>
            <a:cxnSpLocks/>
          </p:cNvCxnSpPr>
          <p:nvPr/>
        </p:nvCxnSpPr>
        <p:spPr>
          <a:xfrm>
            <a:off x="9401230" y="2520788"/>
            <a:ext cx="0" cy="195037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48F80D-2A3E-4619-AFF8-8383E0A8E3C4}"/>
              </a:ext>
            </a:extLst>
          </p:cNvPr>
          <p:cNvCxnSpPr>
            <a:cxnSpLocks/>
          </p:cNvCxnSpPr>
          <p:nvPr/>
        </p:nvCxnSpPr>
        <p:spPr>
          <a:xfrm flipH="1">
            <a:off x="6946634" y="2509609"/>
            <a:ext cx="2434901" cy="413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13863652-F910-49E5-BCB8-52F3A0C1B142}"/>
              </a:ext>
            </a:extLst>
          </p:cNvPr>
          <p:cNvSpPr/>
          <p:nvPr/>
        </p:nvSpPr>
        <p:spPr>
          <a:xfrm>
            <a:off x="1910865" y="2342027"/>
            <a:ext cx="16456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S/DAF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A3ACEF83-A56E-431F-BD89-7A2012C38895}"/>
              </a:ext>
            </a:extLst>
          </p:cNvPr>
          <p:cNvCxnSpPr>
            <a:cxnSpLocks/>
          </p:cNvCxnSpPr>
          <p:nvPr/>
        </p:nvCxnSpPr>
        <p:spPr>
          <a:xfrm flipH="1">
            <a:off x="1516823" y="2555637"/>
            <a:ext cx="29305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utoShape 2">
            <a:extLst>
              <a:ext uri="{FF2B5EF4-FFF2-40B4-BE49-F238E27FC236}">
                <a16:creationId xmlns:a16="http://schemas.microsoft.com/office/drawing/2014/main" id="{50C8A0A0-8BDD-418A-9FE4-BA58F6383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96" y="4244805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4" name="Line 3">
            <a:extLst>
              <a:ext uri="{FF2B5EF4-FFF2-40B4-BE49-F238E27FC236}">
                <a16:creationId xmlns:a16="http://schemas.microsoft.com/office/drawing/2014/main" id="{A89B87E9-3C04-4625-AF9B-F4354F4C2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896" y="4473405"/>
            <a:ext cx="4572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0D5CF3A5-408F-49D8-A4AB-386F2293BBCA}"/>
              </a:ext>
            </a:extLst>
          </p:cNvPr>
          <p:cNvCxnSpPr>
            <a:cxnSpLocks/>
          </p:cNvCxnSpPr>
          <p:nvPr/>
        </p:nvCxnSpPr>
        <p:spPr>
          <a:xfrm>
            <a:off x="9099641" y="4471162"/>
            <a:ext cx="56378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05B9CBBC-14C4-4BAB-BEBD-567FAB38E683}"/>
              </a:ext>
            </a:extLst>
          </p:cNvPr>
          <p:cNvSpPr txBox="1"/>
          <p:nvPr/>
        </p:nvSpPr>
        <p:spPr>
          <a:xfrm>
            <a:off x="8366875" y="4809419"/>
            <a:ext cx="148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Opération de contrôle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E2C2252B-D503-4AAC-BCC3-8F1E8FE07F98}"/>
              </a:ext>
            </a:extLst>
          </p:cNvPr>
          <p:cNvSpPr txBox="1"/>
          <p:nvPr/>
        </p:nvSpPr>
        <p:spPr>
          <a:xfrm>
            <a:off x="9772973" y="3823506"/>
            <a:ext cx="2090315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Suivi du dossier de transfert Patrimoine ou Sortie du stock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76627EB-DBF7-41EC-961E-8B438A61EE34}"/>
              </a:ext>
            </a:extLst>
          </p:cNvPr>
          <p:cNvSpPr txBox="1"/>
          <p:nvPr/>
        </p:nvSpPr>
        <p:spPr>
          <a:xfrm>
            <a:off x="6646543" y="5224235"/>
            <a:ext cx="1746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Hypothèse 2:</a:t>
            </a:r>
            <a:r>
              <a:rPr lang="fr-FR" b="1" dirty="0">
                <a:solidFill>
                  <a:schemeClr val="bg1"/>
                </a:solidFill>
              </a:rPr>
              <a:t> P. Achats</a:t>
            </a:r>
          </a:p>
        </p:txBody>
      </p:sp>
      <p:sp>
        <p:nvSpPr>
          <p:cNvPr id="38" name="AutoShape 14">
            <a:extLst>
              <a:ext uri="{FF2B5EF4-FFF2-40B4-BE49-F238E27FC236}">
                <a16:creationId xmlns:a16="http://schemas.microsoft.com/office/drawing/2014/main" id="{578723E2-6773-44D0-B5AC-3E22D72F4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627" y="6394225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EFBFBAB-01AC-4781-8B84-A4F6900E8E8F}"/>
              </a:ext>
            </a:extLst>
          </p:cNvPr>
          <p:cNvCxnSpPr>
            <a:cxnSpLocks/>
          </p:cNvCxnSpPr>
          <p:nvPr/>
        </p:nvCxnSpPr>
        <p:spPr>
          <a:xfrm>
            <a:off x="7372642" y="5931154"/>
            <a:ext cx="0" cy="4270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B7AB79B-78C8-46F3-9922-B9F7C30517FD}"/>
              </a:ext>
            </a:extLst>
          </p:cNvPr>
          <p:cNvSpPr txBox="1"/>
          <p:nvPr/>
        </p:nvSpPr>
        <p:spPr>
          <a:xfrm>
            <a:off x="7824227" y="6469432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Transfert</a:t>
            </a:r>
          </a:p>
        </p:txBody>
      </p:sp>
      <p:sp>
        <p:nvSpPr>
          <p:cNvPr id="42" name="Organigramme : Document 41">
            <a:extLst>
              <a:ext uri="{FF2B5EF4-FFF2-40B4-BE49-F238E27FC236}">
                <a16:creationId xmlns:a16="http://schemas.microsoft.com/office/drawing/2014/main" id="{89EBEFCD-9A93-44B6-B5F0-590BBA4DA62D}"/>
              </a:ext>
            </a:extLst>
          </p:cNvPr>
          <p:cNvSpPr/>
          <p:nvPr/>
        </p:nvSpPr>
        <p:spPr>
          <a:xfrm>
            <a:off x="4023167" y="2938874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9524E05-27F4-4409-B83F-9D96D618921D}"/>
              </a:ext>
            </a:extLst>
          </p:cNvPr>
          <p:cNvSpPr txBox="1"/>
          <p:nvPr/>
        </p:nvSpPr>
        <p:spPr>
          <a:xfrm>
            <a:off x="7081061" y="2102304"/>
            <a:ext cx="274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Feed</a:t>
            </a:r>
            <a:r>
              <a:rPr lang="fr-FR" b="1" u="sng" dirty="0"/>
              <a:t> Back Système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0" name="Organigramme : Document 49">
            <a:extLst>
              <a:ext uri="{FF2B5EF4-FFF2-40B4-BE49-F238E27FC236}">
                <a16:creationId xmlns:a16="http://schemas.microsoft.com/office/drawing/2014/main" id="{96A24C98-89B9-46DC-8365-3A8DA489B5E6}"/>
              </a:ext>
            </a:extLst>
          </p:cNvPr>
          <p:cNvSpPr/>
          <p:nvPr/>
        </p:nvSpPr>
        <p:spPr>
          <a:xfrm>
            <a:off x="9613305" y="3091941"/>
            <a:ext cx="1358605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Fiche de Transfert</a:t>
            </a:r>
          </a:p>
        </p:txBody>
      </p:sp>
      <p:sp>
        <p:nvSpPr>
          <p:cNvPr id="54" name="Organigramme : Document 53">
            <a:extLst>
              <a:ext uri="{FF2B5EF4-FFF2-40B4-BE49-F238E27FC236}">
                <a16:creationId xmlns:a16="http://schemas.microsoft.com/office/drawing/2014/main" id="{E4119876-6B11-4BBC-9808-27A59519D016}"/>
              </a:ext>
            </a:extLst>
          </p:cNvPr>
          <p:cNvSpPr/>
          <p:nvPr/>
        </p:nvSpPr>
        <p:spPr>
          <a:xfrm>
            <a:off x="11065896" y="3091941"/>
            <a:ext cx="1358605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Bon de Sortie Mg</a:t>
            </a: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776B8C20-2021-47CF-9041-1A0758957F6F}"/>
              </a:ext>
            </a:extLst>
          </p:cNvPr>
          <p:cNvSpPr/>
          <p:nvPr/>
        </p:nvSpPr>
        <p:spPr>
          <a:xfrm>
            <a:off x="106043" y="2342027"/>
            <a:ext cx="1458571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DG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C5D7E11-1351-45D7-80DB-E0AB60A35365}"/>
              </a:ext>
            </a:extLst>
          </p:cNvPr>
          <p:cNvSpPr/>
          <p:nvPr/>
        </p:nvSpPr>
        <p:spPr>
          <a:xfrm>
            <a:off x="-5116" y="3214451"/>
            <a:ext cx="16456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DG</a:t>
            </a:r>
          </a:p>
        </p:txBody>
      </p:sp>
      <p:sp>
        <p:nvSpPr>
          <p:cNvPr id="59" name="Organigramme : Document 58">
            <a:extLst>
              <a:ext uri="{FF2B5EF4-FFF2-40B4-BE49-F238E27FC236}">
                <a16:creationId xmlns:a16="http://schemas.microsoft.com/office/drawing/2014/main" id="{99EC9E86-4286-49C4-A6FB-0D72C1BCAF4B}"/>
              </a:ext>
            </a:extLst>
          </p:cNvPr>
          <p:cNvSpPr/>
          <p:nvPr/>
        </p:nvSpPr>
        <p:spPr>
          <a:xfrm>
            <a:off x="10501353" y="2423506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</a:t>
            </a:r>
          </a:p>
        </p:txBody>
      </p:sp>
      <p:sp>
        <p:nvSpPr>
          <p:cNvPr id="60" name="Organigramme : Document 59">
            <a:extLst>
              <a:ext uri="{FF2B5EF4-FFF2-40B4-BE49-F238E27FC236}">
                <a16:creationId xmlns:a16="http://schemas.microsoft.com/office/drawing/2014/main" id="{38B28F1F-E192-4B2E-8754-F8FC97EBB9C0}"/>
              </a:ext>
            </a:extLst>
          </p:cNvPr>
          <p:cNvSpPr/>
          <p:nvPr/>
        </p:nvSpPr>
        <p:spPr>
          <a:xfrm>
            <a:off x="263762" y="3905659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</a:t>
            </a: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69B05148-2DBD-4701-9109-19856877B1AF}"/>
              </a:ext>
            </a:extLst>
          </p:cNvPr>
          <p:cNvCxnSpPr>
            <a:cxnSpLocks/>
          </p:cNvCxnSpPr>
          <p:nvPr/>
        </p:nvCxnSpPr>
        <p:spPr>
          <a:xfrm>
            <a:off x="672640" y="4490275"/>
            <a:ext cx="0" cy="96547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61474159-4A66-469D-A0B5-4FD3B08A95A0}"/>
              </a:ext>
            </a:extLst>
          </p:cNvPr>
          <p:cNvSpPr/>
          <p:nvPr/>
        </p:nvSpPr>
        <p:spPr>
          <a:xfrm>
            <a:off x="1929149" y="5380756"/>
            <a:ext cx="16456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S/DAF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B5C630D9-A75F-4DBE-9CE5-31E2107601A5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720962" y="5609356"/>
            <a:ext cx="120818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AD5856CC-5A07-408C-96B0-F6BB3929189F}"/>
              </a:ext>
            </a:extLst>
          </p:cNvPr>
          <p:cNvSpPr/>
          <p:nvPr/>
        </p:nvSpPr>
        <p:spPr>
          <a:xfrm>
            <a:off x="4553270" y="2363469"/>
            <a:ext cx="2483771" cy="397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Achats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F434C426-7FFA-4AB2-B222-D1FEBB0E507A}"/>
              </a:ext>
            </a:extLst>
          </p:cNvPr>
          <p:cNvCxnSpPr>
            <a:cxnSpLocks/>
            <a:endCxn id="69" idx="3"/>
          </p:cNvCxnSpPr>
          <p:nvPr/>
        </p:nvCxnSpPr>
        <p:spPr>
          <a:xfrm flipH="1">
            <a:off x="3556513" y="2562047"/>
            <a:ext cx="996758" cy="85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7BD91B55-3C35-43AC-A90A-274E1FB89338}"/>
              </a:ext>
            </a:extLst>
          </p:cNvPr>
          <p:cNvSpPr/>
          <p:nvPr/>
        </p:nvSpPr>
        <p:spPr>
          <a:xfrm>
            <a:off x="6138632" y="5834867"/>
            <a:ext cx="2483771" cy="277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Achats</a:t>
            </a:r>
          </a:p>
        </p:txBody>
      </p:sp>
    </p:spTree>
    <p:extLst>
      <p:ext uri="{BB962C8B-B14F-4D97-AF65-F5344CB8AC3E}">
        <p14:creationId xmlns:p14="http://schemas.microsoft.com/office/powerpoint/2010/main" val="1377940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EC5E25B-7EC2-4388-9986-30188D25B515}"/>
              </a:ext>
            </a:extLst>
          </p:cNvPr>
          <p:cNvSpPr txBox="1">
            <a:spLocks/>
          </p:cNvSpPr>
          <p:nvPr/>
        </p:nvSpPr>
        <p:spPr>
          <a:xfrm>
            <a:off x="832721" y="9056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Réflexions Sur l’Approche de gestion BCI-Unité Achats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1C85F-811D-405F-AA49-A63D207A0A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FC4145-BF2B-4A23-ADDB-D1F3BE62EA86}"/>
              </a:ext>
            </a:extLst>
          </p:cNvPr>
          <p:cNvCxnSpPr>
            <a:cxnSpLocks/>
          </p:cNvCxnSpPr>
          <p:nvPr/>
        </p:nvCxnSpPr>
        <p:spPr>
          <a:xfrm flipH="1">
            <a:off x="1745419" y="2023676"/>
            <a:ext cx="8431" cy="4834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71E910A-57B8-4ED5-ABF0-DD74D7BEBAE5}"/>
              </a:ext>
            </a:extLst>
          </p:cNvPr>
          <p:cNvCxnSpPr>
            <a:cxnSpLocks/>
          </p:cNvCxnSpPr>
          <p:nvPr/>
        </p:nvCxnSpPr>
        <p:spPr>
          <a:xfrm>
            <a:off x="3758066" y="2449448"/>
            <a:ext cx="8503" cy="746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4B498C9-91BA-4092-B945-A1D5C640133C}"/>
              </a:ext>
            </a:extLst>
          </p:cNvPr>
          <p:cNvSpPr txBox="1"/>
          <p:nvPr/>
        </p:nvSpPr>
        <p:spPr>
          <a:xfrm>
            <a:off x="24843" y="198656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Hors ERP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3D6946-263D-4EA9-81CF-73643DBF5B9B}"/>
              </a:ext>
            </a:extLst>
          </p:cNvPr>
          <p:cNvSpPr txBox="1"/>
          <p:nvPr/>
        </p:nvSpPr>
        <p:spPr>
          <a:xfrm>
            <a:off x="5893809" y="192772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ERP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E51EF5A8-D51A-496C-BB34-7D0C2500725C}"/>
              </a:ext>
            </a:extLst>
          </p:cNvPr>
          <p:cNvSpPr/>
          <p:nvPr/>
        </p:nvSpPr>
        <p:spPr>
          <a:xfrm>
            <a:off x="1934654" y="4186349"/>
            <a:ext cx="4050659" cy="284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Budget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BA52B16-E7D2-4FC7-8AA0-6A39B2DC1A22}"/>
              </a:ext>
            </a:extLst>
          </p:cNvPr>
          <p:cNvSpPr txBox="1"/>
          <p:nvPr/>
        </p:nvSpPr>
        <p:spPr>
          <a:xfrm>
            <a:off x="3959982" y="3691191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Transfert</a:t>
            </a:r>
          </a:p>
        </p:txBody>
      </p:sp>
      <p:sp>
        <p:nvSpPr>
          <p:cNvPr id="36" name="Organigramme : Document 35">
            <a:extLst>
              <a:ext uri="{FF2B5EF4-FFF2-40B4-BE49-F238E27FC236}">
                <a16:creationId xmlns:a16="http://schemas.microsoft.com/office/drawing/2014/main" id="{5A99F1B2-39D3-4427-A2DA-DFC1F2429A3A}"/>
              </a:ext>
            </a:extLst>
          </p:cNvPr>
          <p:cNvSpPr/>
          <p:nvPr/>
        </p:nvSpPr>
        <p:spPr>
          <a:xfrm>
            <a:off x="3309369" y="3196197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BCIS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88E0C6D8-6D55-4DD4-9322-6C85989F0983}"/>
              </a:ext>
            </a:extLst>
          </p:cNvPr>
          <p:cNvGrpSpPr/>
          <p:nvPr/>
        </p:nvGrpSpPr>
        <p:grpSpPr>
          <a:xfrm>
            <a:off x="6276559" y="2983388"/>
            <a:ext cx="3124671" cy="3142403"/>
            <a:chOff x="216352" y="14288"/>
            <a:chExt cx="1398136" cy="1143000"/>
          </a:xfrm>
        </p:grpSpPr>
        <p:sp>
          <p:nvSpPr>
            <p:cNvPr id="43" name="AutoShape 10">
              <a:extLst>
                <a:ext uri="{FF2B5EF4-FFF2-40B4-BE49-F238E27FC236}">
                  <a16:creationId xmlns:a16="http://schemas.microsoft.com/office/drawing/2014/main" id="{0C4E85B4-C77E-45F4-8F0C-FB5DBF409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52" y="242888"/>
              <a:ext cx="935313" cy="685800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r>
                <a:rPr lang="fr-FR" sz="1300" b="1" dirty="0">
                  <a:solidFill>
                    <a:schemeClr val="bg1"/>
                  </a:solidFill>
                </a:rPr>
                <a:t>Interaction</a:t>
              </a:r>
              <a:r>
                <a:rPr lang="fr-FR" sz="1400" b="1" dirty="0">
                  <a:solidFill>
                    <a:schemeClr val="bg1"/>
                  </a:solidFill>
                </a:rPr>
                <a:t> base de données</a:t>
              </a:r>
            </a:p>
          </p:txBody>
        </p:sp>
        <p:sp>
          <p:nvSpPr>
            <p:cNvPr id="44" name="Line 11">
              <a:extLst>
                <a:ext uri="{FF2B5EF4-FFF2-40B4-BE49-F238E27FC236}">
                  <a16:creationId xmlns:a16="http://schemas.microsoft.com/office/drawing/2014/main" id="{F22F6B9A-DEAF-4E81-9A67-FD92631456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6795" y="14288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5" name="Line 12">
              <a:extLst>
                <a:ext uri="{FF2B5EF4-FFF2-40B4-BE49-F238E27FC236}">
                  <a16:creationId xmlns:a16="http://schemas.microsoft.com/office/drawing/2014/main" id="{D1D1150F-DAB5-49B5-A4A6-E97A12240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088" y="928688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6" name="Line 13">
              <a:extLst>
                <a:ext uri="{FF2B5EF4-FFF2-40B4-BE49-F238E27FC236}">
                  <a16:creationId xmlns:a16="http://schemas.microsoft.com/office/drawing/2014/main" id="{A2198E2D-0E63-4D26-8D0C-C8817F271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7288" y="587375"/>
              <a:ext cx="457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C89A38A3-B494-4B5E-BF47-C46251DB61CB}"/>
              </a:ext>
            </a:extLst>
          </p:cNvPr>
          <p:cNvSpPr txBox="1"/>
          <p:nvPr/>
        </p:nvSpPr>
        <p:spPr>
          <a:xfrm>
            <a:off x="7563527" y="3326604"/>
            <a:ext cx="193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Hyp</a:t>
            </a:r>
            <a:r>
              <a:rPr lang="fr-FR" b="1" dirty="0"/>
              <a:t> 1: </a:t>
            </a:r>
            <a:r>
              <a:rPr lang="fr-FR" b="1" dirty="0">
                <a:solidFill>
                  <a:schemeClr val="bg1"/>
                </a:solidFill>
              </a:rPr>
              <a:t>Non encore répartie</a:t>
            </a:r>
          </a:p>
        </p:txBody>
      </p:sp>
      <p:sp>
        <p:nvSpPr>
          <p:cNvPr id="41" name="AutoShape 14">
            <a:extLst>
              <a:ext uri="{FF2B5EF4-FFF2-40B4-BE49-F238E27FC236}">
                <a16:creationId xmlns:a16="http://schemas.microsoft.com/office/drawing/2014/main" id="{C5F5FDC5-3E20-49B7-B7E2-EDB63BAB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969" y="1992248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77D954DC-156C-4D6E-8B82-22F50B0CCFF8}"/>
              </a:ext>
            </a:extLst>
          </p:cNvPr>
          <p:cNvCxnSpPr>
            <a:cxnSpLocks/>
          </p:cNvCxnSpPr>
          <p:nvPr/>
        </p:nvCxnSpPr>
        <p:spPr>
          <a:xfrm>
            <a:off x="3758115" y="3780813"/>
            <a:ext cx="0" cy="3250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259D773-FF9C-4980-9D5E-466D0AA22549}"/>
              </a:ext>
            </a:extLst>
          </p:cNvPr>
          <p:cNvCxnSpPr>
            <a:cxnSpLocks/>
          </p:cNvCxnSpPr>
          <p:nvPr/>
        </p:nvCxnSpPr>
        <p:spPr>
          <a:xfrm flipH="1">
            <a:off x="3758115" y="4484193"/>
            <a:ext cx="8454" cy="148325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947F8B41-5948-4B66-8E98-D402540F6A08}"/>
              </a:ext>
            </a:extLst>
          </p:cNvPr>
          <p:cNvCxnSpPr>
            <a:cxnSpLocks/>
          </p:cNvCxnSpPr>
          <p:nvPr/>
        </p:nvCxnSpPr>
        <p:spPr>
          <a:xfrm flipH="1">
            <a:off x="3758115" y="5957640"/>
            <a:ext cx="2337885" cy="98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217B8982-6B35-4157-87C3-0286D507C6D2}"/>
              </a:ext>
            </a:extLst>
          </p:cNvPr>
          <p:cNvCxnSpPr>
            <a:cxnSpLocks/>
          </p:cNvCxnSpPr>
          <p:nvPr/>
        </p:nvCxnSpPr>
        <p:spPr>
          <a:xfrm flipH="1">
            <a:off x="6101297" y="3008122"/>
            <a:ext cx="7269" cy="29544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0E59B4D-55C7-4E73-814C-D93312BF44BB}"/>
              </a:ext>
            </a:extLst>
          </p:cNvPr>
          <p:cNvCxnSpPr>
            <a:cxnSpLocks/>
          </p:cNvCxnSpPr>
          <p:nvPr/>
        </p:nvCxnSpPr>
        <p:spPr>
          <a:xfrm flipH="1">
            <a:off x="6099087" y="3008122"/>
            <a:ext cx="127355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A3C3EB24-497F-47D3-87F7-35A79EA01C61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9381536" y="4558954"/>
            <a:ext cx="19694" cy="155703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utoShape 2">
            <a:extLst>
              <a:ext uri="{FF2B5EF4-FFF2-40B4-BE49-F238E27FC236}">
                <a16:creationId xmlns:a16="http://schemas.microsoft.com/office/drawing/2014/main" id="{50C8A0A0-8BDD-418A-9FE4-BA58F6383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96" y="4244805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4" name="Line 3">
            <a:extLst>
              <a:ext uri="{FF2B5EF4-FFF2-40B4-BE49-F238E27FC236}">
                <a16:creationId xmlns:a16="http://schemas.microsoft.com/office/drawing/2014/main" id="{A89B87E9-3C04-4625-AF9B-F4354F4C2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896" y="4473405"/>
            <a:ext cx="4572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5B9CBBC-14C4-4BAB-BEBD-567FAB38E683}"/>
              </a:ext>
            </a:extLst>
          </p:cNvPr>
          <p:cNvSpPr txBox="1"/>
          <p:nvPr/>
        </p:nvSpPr>
        <p:spPr>
          <a:xfrm>
            <a:off x="7673417" y="5030328"/>
            <a:ext cx="1556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Hyp</a:t>
            </a:r>
            <a:r>
              <a:rPr lang="fr-FR" b="1" dirty="0"/>
              <a:t> 2: </a:t>
            </a:r>
            <a:r>
              <a:rPr lang="fr-FR" b="1" dirty="0">
                <a:solidFill>
                  <a:schemeClr val="bg1"/>
                </a:solidFill>
              </a:rPr>
              <a:t>Budgétisé et répartie</a:t>
            </a:r>
          </a:p>
        </p:txBody>
      </p:sp>
      <p:sp>
        <p:nvSpPr>
          <p:cNvPr id="81" name="Organigramme : Document 80">
            <a:extLst>
              <a:ext uri="{FF2B5EF4-FFF2-40B4-BE49-F238E27FC236}">
                <a16:creationId xmlns:a16="http://schemas.microsoft.com/office/drawing/2014/main" id="{409BE9D9-DBDE-4078-9BD0-867EF04F1C24}"/>
              </a:ext>
            </a:extLst>
          </p:cNvPr>
          <p:cNvSpPr/>
          <p:nvPr/>
        </p:nvSpPr>
        <p:spPr>
          <a:xfrm>
            <a:off x="4023167" y="2938874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FBCAB8F2-9326-4625-9F5F-868FDB38B788}"/>
              </a:ext>
            </a:extLst>
          </p:cNvPr>
          <p:cNvCxnSpPr>
            <a:cxnSpLocks/>
          </p:cNvCxnSpPr>
          <p:nvPr/>
        </p:nvCxnSpPr>
        <p:spPr>
          <a:xfrm flipH="1">
            <a:off x="7357653" y="6113584"/>
            <a:ext cx="2023883" cy="240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2609FE77-801B-4B8E-9B6D-06ED67073D68}"/>
              </a:ext>
            </a:extLst>
          </p:cNvPr>
          <p:cNvCxnSpPr>
            <a:cxnSpLocks/>
          </p:cNvCxnSpPr>
          <p:nvPr/>
        </p:nvCxnSpPr>
        <p:spPr>
          <a:xfrm>
            <a:off x="9401230" y="5225819"/>
            <a:ext cx="479239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rganigramme : Document 89">
            <a:extLst>
              <a:ext uri="{FF2B5EF4-FFF2-40B4-BE49-F238E27FC236}">
                <a16:creationId xmlns:a16="http://schemas.microsoft.com/office/drawing/2014/main" id="{76C58F7C-39A8-4E10-B8EE-3FD5C251F880}"/>
              </a:ext>
            </a:extLst>
          </p:cNvPr>
          <p:cNvSpPr/>
          <p:nvPr/>
        </p:nvSpPr>
        <p:spPr>
          <a:xfrm>
            <a:off x="9907759" y="4995343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BCIS</a:t>
            </a:r>
          </a:p>
        </p:txBody>
      </p:sp>
      <p:sp>
        <p:nvSpPr>
          <p:cNvPr id="91" name="Organigramme : Document 90">
            <a:extLst>
              <a:ext uri="{FF2B5EF4-FFF2-40B4-BE49-F238E27FC236}">
                <a16:creationId xmlns:a16="http://schemas.microsoft.com/office/drawing/2014/main" id="{47E157F5-8903-47DC-8EFF-380D11CC91EE}"/>
              </a:ext>
            </a:extLst>
          </p:cNvPr>
          <p:cNvSpPr/>
          <p:nvPr/>
        </p:nvSpPr>
        <p:spPr>
          <a:xfrm>
            <a:off x="10621557" y="4738020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</a:t>
            </a:r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1D9667E2-09B9-4787-B7DC-FB19E3EA1B12}"/>
              </a:ext>
            </a:extLst>
          </p:cNvPr>
          <p:cNvCxnSpPr>
            <a:cxnSpLocks/>
          </p:cNvCxnSpPr>
          <p:nvPr/>
        </p:nvCxnSpPr>
        <p:spPr>
          <a:xfrm>
            <a:off x="10746915" y="5579959"/>
            <a:ext cx="0" cy="5458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3233562B-12C4-4DD6-8535-E943230AE6AE}"/>
              </a:ext>
            </a:extLst>
          </p:cNvPr>
          <p:cNvSpPr txBox="1"/>
          <p:nvPr/>
        </p:nvSpPr>
        <p:spPr>
          <a:xfrm>
            <a:off x="10896284" y="5573829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Transfert</a:t>
            </a:r>
          </a:p>
        </p:txBody>
      </p:sp>
      <p:sp>
        <p:nvSpPr>
          <p:cNvPr id="97" name="AutoShape 14">
            <a:extLst>
              <a:ext uri="{FF2B5EF4-FFF2-40B4-BE49-F238E27FC236}">
                <a16:creationId xmlns:a16="http://schemas.microsoft.com/office/drawing/2014/main" id="{BC80B958-4A35-4194-83CE-FD4338E15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8315" y="6243403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3860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rganigramme : Document 66">
            <a:extLst>
              <a:ext uri="{FF2B5EF4-FFF2-40B4-BE49-F238E27FC236}">
                <a16:creationId xmlns:a16="http://schemas.microsoft.com/office/drawing/2014/main" id="{66AB5F36-BB1D-45E1-A5DC-4E06B02F3981}"/>
              </a:ext>
            </a:extLst>
          </p:cNvPr>
          <p:cNvSpPr/>
          <p:nvPr/>
        </p:nvSpPr>
        <p:spPr>
          <a:xfrm>
            <a:off x="49963" y="5544407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Frs Propos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EC5E25B-7EC2-4388-9986-30188D25B515}"/>
              </a:ext>
            </a:extLst>
          </p:cNvPr>
          <p:cNvSpPr txBox="1">
            <a:spLocks/>
          </p:cNvSpPr>
          <p:nvPr/>
        </p:nvSpPr>
        <p:spPr>
          <a:xfrm>
            <a:off x="832721" y="9056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Réflexions Sur l’Approche de gestion BCI-Unité Achats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1C85F-811D-405F-AA49-A63D207A0A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FC4145-BF2B-4A23-ADDB-D1F3BE62EA86}"/>
              </a:ext>
            </a:extLst>
          </p:cNvPr>
          <p:cNvCxnSpPr>
            <a:cxnSpLocks/>
          </p:cNvCxnSpPr>
          <p:nvPr/>
        </p:nvCxnSpPr>
        <p:spPr>
          <a:xfrm flipH="1">
            <a:off x="1745419" y="2023676"/>
            <a:ext cx="8431" cy="4834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71E910A-57B8-4ED5-ABF0-DD74D7BEBAE5}"/>
              </a:ext>
            </a:extLst>
          </p:cNvPr>
          <p:cNvCxnSpPr>
            <a:cxnSpLocks/>
          </p:cNvCxnSpPr>
          <p:nvPr/>
        </p:nvCxnSpPr>
        <p:spPr>
          <a:xfrm>
            <a:off x="3758066" y="2449448"/>
            <a:ext cx="8503" cy="74674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4B498C9-91BA-4092-B945-A1D5C640133C}"/>
              </a:ext>
            </a:extLst>
          </p:cNvPr>
          <p:cNvSpPr txBox="1"/>
          <p:nvPr/>
        </p:nvSpPr>
        <p:spPr>
          <a:xfrm>
            <a:off x="24843" y="198656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Hors ERP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3D6946-263D-4EA9-81CF-73643DBF5B9B}"/>
              </a:ext>
            </a:extLst>
          </p:cNvPr>
          <p:cNvSpPr txBox="1"/>
          <p:nvPr/>
        </p:nvSpPr>
        <p:spPr>
          <a:xfrm>
            <a:off x="5893809" y="192772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ERP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E51EF5A8-D51A-496C-BB34-7D0C2500725C}"/>
              </a:ext>
            </a:extLst>
          </p:cNvPr>
          <p:cNvSpPr/>
          <p:nvPr/>
        </p:nvSpPr>
        <p:spPr>
          <a:xfrm>
            <a:off x="2284847" y="4186349"/>
            <a:ext cx="3700466" cy="413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Achats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BA52B16-E7D2-4FC7-8AA0-6A39B2DC1A22}"/>
              </a:ext>
            </a:extLst>
          </p:cNvPr>
          <p:cNvSpPr txBox="1"/>
          <p:nvPr/>
        </p:nvSpPr>
        <p:spPr>
          <a:xfrm>
            <a:off x="3959982" y="3691191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Transfert</a:t>
            </a:r>
          </a:p>
        </p:txBody>
      </p:sp>
      <p:sp>
        <p:nvSpPr>
          <p:cNvPr id="36" name="Organigramme : Document 35">
            <a:extLst>
              <a:ext uri="{FF2B5EF4-FFF2-40B4-BE49-F238E27FC236}">
                <a16:creationId xmlns:a16="http://schemas.microsoft.com/office/drawing/2014/main" id="{5A99F1B2-39D3-4427-A2DA-DFC1F2429A3A}"/>
              </a:ext>
            </a:extLst>
          </p:cNvPr>
          <p:cNvSpPr/>
          <p:nvPr/>
        </p:nvSpPr>
        <p:spPr>
          <a:xfrm>
            <a:off x="3309369" y="3196197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BCIS</a:t>
            </a:r>
          </a:p>
        </p:txBody>
      </p:sp>
      <p:sp>
        <p:nvSpPr>
          <p:cNvPr id="41" name="AutoShape 14">
            <a:extLst>
              <a:ext uri="{FF2B5EF4-FFF2-40B4-BE49-F238E27FC236}">
                <a16:creationId xmlns:a16="http://schemas.microsoft.com/office/drawing/2014/main" id="{C5F5FDC5-3E20-49B7-B7E2-EDB63BAB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969" y="1992248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77D954DC-156C-4D6E-8B82-22F50B0CCFF8}"/>
              </a:ext>
            </a:extLst>
          </p:cNvPr>
          <p:cNvCxnSpPr>
            <a:cxnSpLocks/>
          </p:cNvCxnSpPr>
          <p:nvPr/>
        </p:nvCxnSpPr>
        <p:spPr>
          <a:xfrm>
            <a:off x="3758115" y="3780813"/>
            <a:ext cx="0" cy="3250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48F80D-2A3E-4619-AFF8-8383E0A8E3C4}"/>
              </a:ext>
            </a:extLst>
          </p:cNvPr>
          <p:cNvCxnSpPr>
            <a:cxnSpLocks/>
            <a:endCxn id="69" idx="3"/>
          </p:cNvCxnSpPr>
          <p:nvPr/>
        </p:nvCxnSpPr>
        <p:spPr>
          <a:xfrm flipH="1" flipV="1">
            <a:off x="3481563" y="2570627"/>
            <a:ext cx="2719720" cy="1373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13863652-F910-49E5-BCB8-52F3A0C1B142}"/>
              </a:ext>
            </a:extLst>
          </p:cNvPr>
          <p:cNvSpPr/>
          <p:nvPr/>
        </p:nvSpPr>
        <p:spPr>
          <a:xfrm>
            <a:off x="1835915" y="2342027"/>
            <a:ext cx="16456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S/DAF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A3ACEF83-A56E-431F-BD89-7A2012C38895}"/>
              </a:ext>
            </a:extLst>
          </p:cNvPr>
          <p:cNvCxnSpPr>
            <a:cxnSpLocks/>
          </p:cNvCxnSpPr>
          <p:nvPr/>
        </p:nvCxnSpPr>
        <p:spPr>
          <a:xfrm flipH="1">
            <a:off x="1516823" y="2555637"/>
            <a:ext cx="29305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rganigramme : Document 80">
            <a:extLst>
              <a:ext uri="{FF2B5EF4-FFF2-40B4-BE49-F238E27FC236}">
                <a16:creationId xmlns:a16="http://schemas.microsoft.com/office/drawing/2014/main" id="{409BE9D9-DBDE-4078-9BD0-867EF04F1C24}"/>
              </a:ext>
            </a:extLst>
          </p:cNvPr>
          <p:cNvSpPr/>
          <p:nvPr/>
        </p:nvSpPr>
        <p:spPr>
          <a:xfrm>
            <a:off x="4023167" y="2938874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1F7E7313-E423-4CD5-BC76-BA4B8E5A530F}"/>
              </a:ext>
            </a:extLst>
          </p:cNvPr>
          <p:cNvCxnSpPr>
            <a:cxnSpLocks/>
          </p:cNvCxnSpPr>
          <p:nvPr/>
        </p:nvCxnSpPr>
        <p:spPr>
          <a:xfrm>
            <a:off x="6201283" y="2571713"/>
            <a:ext cx="0" cy="175704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D7C7428D-32AC-4DBA-888C-DC74C5030DCF}"/>
              </a:ext>
            </a:extLst>
          </p:cNvPr>
          <p:cNvCxnSpPr>
            <a:cxnSpLocks/>
          </p:cNvCxnSpPr>
          <p:nvPr/>
        </p:nvCxnSpPr>
        <p:spPr>
          <a:xfrm flipH="1">
            <a:off x="5991116" y="4328755"/>
            <a:ext cx="21016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B5C2124-B51C-48AD-A0A5-99DF5DE3AAD8}"/>
              </a:ext>
            </a:extLst>
          </p:cNvPr>
          <p:cNvSpPr/>
          <p:nvPr/>
        </p:nvSpPr>
        <p:spPr>
          <a:xfrm>
            <a:off x="217424" y="2365622"/>
            <a:ext cx="1299395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CG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DD5A1CE5-C04C-426D-8211-191DD4F4BDE4}"/>
              </a:ext>
            </a:extLst>
          </p:cNvPr>
          <p:cNvCxnSpPr>
            <a:cxnSpLocks/>
          </p:cNvCxnSpPr>
          <p:nvPr/>
        </p:nvCxnSpPr>
        <p:spPr>
          <a:xfrm>
            <a:off x="832721" y="2822822"/>
            <a:ext cx="0" cy="25732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D2DDA534-C7B4-4978-91D8-9CA13F3A702B}"/>
              </a:ext>
            </a:extLst>
          </p:cNvPr>
          <p:cNvSpPr/>
          <p:nvPr/>
        </p:nvSpPr>
        <p:spPr>
          <a:xfrm>
            <a:off x="189900" y="3117434"/>
            <a:ext cx="1299395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DG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B70A210-56D1-4356-8819-DDD504691894}"/>
              </a:ext>
            </a:extLst>
          </p:cNvPr>
          <p:cNvSpPr/>
          <p:nvPr/>
        </p:nvSpPr>
        <p:spPr>
          <a:xfrm>
            <a:off x="204396" y="3869246"/>
            <a:ext cx="1299395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C.I Achats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AD04AEC2-0E77-45F2-8749-31D1861F01F5}"/>
              </a:ext>
            </a:extLst>
          </p:cNvPr>
          <p:cNvCxnSpPr>
            <a:cxnSpLocks/>
          </p:cNvCxnSpPr>
          <p:nvPr/>
        </p:nvCxnSpPr>
        <p:spPr>
          <a:xfrm>
            <a:off x="835367" y="3574634"/>
            <a:ext cx="0" cy="25732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AC5AAD92-3624-4FBF-B7AF-D806BC2BCB9D}"/>
              </a:ext>
            </a:extLst>
          </p:cNvPr>
          <p:cNvSpPr/>
          <p:nvPr/>
        </p:nvSpPr>
        <p:spPr>
          <a:xfrm>
            <a:off x="2270721" y="5000825"/>
            <a:ext cx="1645648" cy="625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S/DAF</a:t>
            </a:r>
          </a:p>
        </p:txBody>
      </p:sp>
      <p:sp>
        <p:nvSpPr>
          <p:cNvPr id="64" name="Organigramme : Document 63">
            <a:extLst>
              <a:ext uri="{FF2B5EF4-FFF2-40B4-BE49-F238E27FC236}">
                <a16:creationId xmlns:a16="http://schemas.microsoft.com/office/drawing/2014/main" id="{EA5D1CEE-6352-4F74-84CA-A1574E7DB673}"/>
              </a:ext>
            </a:extLst>
          </p:cNvPr>
          <p:cNvSpPr/>
          <p:nvPr/>
        </p:nvSpPr>
        <p:spPr>
          <a:xfrm>
            <a:off x="575265" y="5028224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BCIS</a:t>
            </a:r>
          </a:p>
        </p:txBody>
      </p:sp>
      <p:sp>
        <p:nvSpPr>
          <p:cNvPr id="65" name="Organigramme : Document 64">
            <a:extLst>
              <a:ext uri="{FF2B5EF4-FFF2-40B4-BE49-F238E27FC236}">
                <a16:creationId xmlns:a16="http://schemas.microsoft.com/office/drawing/2014/main" id="{C7449769-0418-4F8A-B3D6-FCB1625E7530}"/>
              </a:ext>
            </a:extLst>
          </p:cNvPr>
          <p:cNvSpPr/>
          <p:nvPr/>
        </p:nvSpPr>
        <p:spPr>
          <a:xfrm>
            <a:off x="895473" y="4593844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BCI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7F95D4AB-8B9A-43CF-B9AB-0A82436F7549}"/>
              </a:ext>
            </a:extLst>
          </p:cNvPr>
          <p:cNvCxnSpPr>
            <a:cxnSpLocks/>
          </p:cNvCxnSpPr>
          <p:nvPr/>
        </p:nvCxnSpPr>
        <p:spPr>
          <a:xfrm>
            <a:off x="839597" y="4360068"/>
            <a:ext cx="0" cy="25732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ccolade fermante 20">
            <a:extLst>
              <a:ext uri="{FF2B5EF4-FFF2-40B4-BE49-F238E27FC236}">
                <a16:creationId xmlns:a16="http://schemas.microsoft.com/office/drawing/2014/main" id="{BEB873C6-3669-43A0-BBFD-98BA80EBB62D}"/>
              </a:ext>
            </a:extLst>
          </p:cNvPr>
          <p:cNvSpPr/>
          <p:nvPr/>
        </p:nvSpPr>
        <p:spPr>
          <a:xfrm>
            <a:off x="1803988" y="4506103"/>
            <a:ext cx="293050" cy="160118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9DB57E2E-B093-4EF8-BCD1-1CBA1A9324A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097038" y="5306697"/>
            <a:ext cx="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B103AB7F-A04C-409E-913B-B78991609EC0}"/>
              </a:ext>
            </a:extLst>
          </p:cNvPr>
          <p:cNvCxnSpPr>
            <a:cxnSpLocks/>
          </p:cNvCxnSpPr>
          <p:nvPr/>
        </p:nvCxnSpPr>
        <p:spPr>
          <a:xfrm flipV="1">
            <a:off x="5639651" y="4812197"/>
            <a:ext cx="0" cy="5083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16B1E9A-6C3D-4700-83E5-064A2FAF44BB}"/>
              </a:ext>
            </a:extLst>
          </p:cNvPr>
          <p:cNvCxnSpPr>
            <a:cxnSpLocks/>
          </p:cNvCxnSpPr>
          <p:nvPr/>
        </p:nvCxnSpPr>
        <p:spPr>
          <a:xfrm flipH="1">
            <a:off x="3916369" y="5306697"/>
            <a:ext cx="1723282" cy="37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09FE9B11-74F8-4C37-A49B-D72F1FF45F2B}"/>
              </a:ext>
            </a:extLst>
          </p:cNvPr>
          <p:cNvCxnSpPr>
            <a:cxnSpLocks/>
          </p:cNvCxnSpPr>
          <p:nvPr/>
        </p:nvCxnSpPr>
        <p:spPr>
          <a:xfrm flipH="1">
            <a:off x="5985313" y="4531050"/>
            <a:ext cx="53099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53114A99-CAD8-4648-9F3C-4B5A6864C540}"/>
              </a:ext>
            </a:extLst>
          </p:cNvPr>
          <p:cNvCxnSpPr>
            <a:cxnSpLocks/>
          </p:cNvCxnSpPr>
          <p:nvPr/>
        </p:nvCxnSpPr>
        <p:spPr>
          <a:xfrm>
            <a:off x="6487338" y="2577494"/>
            <a:ext cx="0" cy="19431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AA2D62BA-2743-4FC1-808E-D53EDC0D4C9D}"/>
              </a:ext>
            </a:extLst>
          </p:cNvPr>
          <p:cNvCxnSpPr>
            <a:cxnSpLocks/>
          </p:cNvCxnSpPr>
          <p:nvPr/>
        </p:nvCxnSpPr>
        <p:spPr>
          <a:xfrm flipH="1" flipV="1">
            <a:off x="6516310" y="2587355"/>
            <a:ext cx="2719720" cy="137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B3D57E8E-FF15-4FBE-A1DD-9FD8DC37A60B}"/>
              </a:ext>
            </a:extLst>
          </p:cNvPr>
          <p:cNvCxnSpPr>
            <a:cxnSpLocks/>
          </p:cNvCxnSpPr>
          <p:nvPr/>
        </p:nvCxnSpPr>
        <p:spPr>
          <a:xfrm>
            <a:off x="1974284" y="5306697"/>
            <a:ext cx="31056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B10E7A57-3DD6-4CA2-8A76-2377560F045F}"/>
              </a:ext>
            </a:extLst>
          </p:cNvPr>
          <p:cNvCxnSpPr>
            <a:cxnSpLocks/>
          </p:cNvCxnSpPr>
          <p:nvPr/>
        </p:nvCxnSpPr>
        <p:spPr>
          <a:xfrm>
            <a:off x="9231778" y="2605760"/>
            <a:ext cx="4252" cy="217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88E86767-811D-4883-9492-AABA8A38DE23}"/>
              </a:ext>
            </a:extLst>
          </p:cNvPr>
          <p:cNvGrpSpPr/>
          <p:nvPr/>
        </p:nvGrpSpPr>
        <p:grpSpPr>
          <a:xfrm>
            <a:off x="7915885" y="2821033"/>
            <a:ext cx="2550086" cy="1199121"/>
            <a:chOff x="11113" y="14288"/>
            <a:chExt cx="1157287" cy="561975"/>
          </a:xfrm>
        </p:grpSpPr>
        <p:sp>
          <p:nvSpPr>
            <p:cNvPr id="84" name="AutoShape 3">
              <a:extLst>
                <a:ext uri="{FF2B5EF4-FFF2-40B4-BE49-F238E27FC236}">
                  <a16:creationId xmlns:a16="http://schemas.microsoft.com/office/drawing/2014/main" id="{756F7E2C-4D8C-4AD7-8F00-962BDE10C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3" y="23813"/>
              <a:ext cx="471487" cy="439737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300" b="1" dirty="0">
                  <a:solidFill>
                    <a:schemeClr val="bg1"/>
                  </a:solidFill>
                </a:rPr>
                <a:t>Prise en charge</a:t>
              </a:r>
            </a:p>
          </p:txBody>
        </p:sp>
        <p:sp>
          <p:nvSpPr>
            <p:cNvPr id="86" name="Line 4">
              <a:extLst>
                <a:ext uri="{FF2B5EF4-FFF2-40B4-BE49-F238E27FC236}">
                  <a16:creationId xmlns:a16="http://schemas.microsoft.com/office/drawing/2014/main" id="{C4344FB1-42D1-4FB8-A713-0EE497635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313" y="242888"/>
              <a:ext cx="4572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AutoShape 5">
              <a:extLst>
                <a:ext uri="{FF2B5EF4-FFF2-40B4-BE49-F238E27FC236}">
                  <a16:creationId xmlns:a16="http://schemas.microsoft.com/office/drawing/2014/main" id="{C1CBC426-B7E6-4BF5-91A6-A3BCE24CF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14288"/>
              <a:ext cx="357187" cy="561975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" name="ZoneTexte 87">
            <a:extLst>
              <a:ext uri="{FF2B5EF4-FFF2-40B4-BE49-F238E27FC236}">
                <a16:creationId xmlns:a16="http://schemas.microsoft.com/office/drawing/2014/main" id="{4A28CFA5-BD9F-4D3C-8FD3-E19FC2860CF0}"/>
              </a:ext>
            </a:extLst>
          </p:cNvPr>
          <p:cNvSpPr txBox="1"/>
          <p:nvPr/>
        </p:nvSpPr>
        <p:spPr>
          <a:xfrm>
            <a:off x="6558664" y="4235778"/>
            <a:ext cx="300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Transformation du BCIS</a:t>
            </a:r>
          </a:p>
        </p:txBody>
      </p: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8A895E3B-3048-4CD4-BD21-53FCDDF93257}"/>
              </a:ext>
            </a:extLst>
          </p:cNvPr>
          <p:cNvCxnSpPr>
            <a:cxnSpLocks/>
          </p:cNvCxnSpPr>
          <p:nvPr/>
        </p:nvCxnSpPr>
        <p:spPr>
          <a:xfrm flipH="1" flipV="1">
            <a:off x="7915885" y="4616262"/>
            <a:ext cx="2719720" cy="137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FA158FBD-D6EE-44EC-BCDF-CCF12E74D25E}"/>
              </a:ext>
            </a:extLst>
          </p:cNvPr>
          <p:cNvCxnSpPr>
            <a:cxnSpLocks/>
          </p:cNvCxnSpPr>
          <p:nvPr/>
        </p:nvCxnSpPr>
        <p:spPr>
          <a:xfrm>
            <a:off x="10630777" y="4750405"/>
            <a:ext cx="4252" cy="217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1FA5885E-2E20-48BE-8060-8C4EB12BADEC}"/>
              </a:ext>
            </a:extLst>
          </p:cNvPr>
          <p:cNvCxnSpPr>
            <a:cxnSpLocks/>
          </p:cNvCxnSpPr>
          <p:nvPr/>
        </p:nvCxnSpPr>
        <p:spPr>
          <a:xfrm>
            <a:off x="7915311" y="4629996"/>
            <a:ext cx="8834" cy="289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rganigramme : Document 91">
            <a:extLst>
              <a:ext uri="{FF2B5EF4-FFF2-40B4-BE49-F238E27FC236}">
                <a16:creationId xmlns:a16="http://schemas.microsoft.com/office/drawing/2014/main" id="{38CFECB5-324D-46E2-8724-022AB1BE479A}"/>
              </a:ext>
            </a:extLst>
          </p:cNvPr>
          <p:cNvSpPr/>
          <p:nvPr/>
        </p:nvSpPr>
        <p:spPr>
          <a:xfrm>
            <a:off x="7447526" y="4970694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BDCS</a:t>
            </a:r>
          </a:p>
        </p:txBody>
      </p:sp>
      <p:sp>
        <p:nvSpPr>
          <p:cNvPr id="93" name="Organigramme : Document 92">
            <a:extLst>
              <a:ext uri="{FF2B5EF4-FFF2-40B4-BE49-F238E27FC236}">
                <a16:creationId xmlns:a16="http://schemas.microsoft.com/office/drawing/2014/main" id="{A43DE3C0-E72A-4F85-9EE0-05CD0A429A92}"/>
              </a:ext>
            </a:extLst>
          </p:cNvPr>
          <p:cNvSpPr/>
          <p:nvPr/>
        </p:nvSpPr>
        <p:spPr>
          <a:xfrm>
            <a:off x="6961770" y="5334364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BDC</a:t>
            </a:r>
          </a:p>
        </p:txBody>
      </p:sp>
      <p:sp>
        <p:nvSpPr>
          <p:cNvPr id="94" name="Organigramme : Document 93">
            <a:extLst>
              <a:ext uri="{FF2B5EF4-FFF2-40B4-BE49-F238E27FC236}">
                <a16:creationId xmlns:a16="http://schemas.microsoft.com/office/drawing/2014/main" id="{9CC165A9-09EE-47E8-9F48-35A983A993F8}"/>
              </a:ext>
            </a:extLst>
          </p:cNvPr>
          <p:cNvSpPr/>
          <p:nvPr/>
        </p:nvSpPr>
        <p:spPr>
          <a:xfrm>
            <a:off x="9422448" y="5544407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Dde</a:t>
            </a:r>
            <a:r>
              <a:rPr lang="fr-FR" dirty="0"/>
              <a:t> Px 3</a:t>
            </a:r>
          </a:p>
        </p:txBody>
      </p:sp>
      <p:sp>
        <p:nvSpPr>
          <p:cNvPr id="95" name="Organigramme : Document 94">
            <a:extLst>
              <a:ext uri="{FF2B5EF4-FFF2-40B4-BE49-F238E27FC236}">
                <a16:creationId xmlns:a16="http://schemas.microsoft.com/office/drawing/2014/main" id="{D1DF9437-E290-4C65-831F-87695494A1CA}"/>
              </a:ext>
            </a:extLst>
          </p:cNvPr>
          <p:cNvSpPr/>
          <p:nvPr/>
        </p:nvSpPr>
        <p:spPr>
          <a:xfrm>
            <a:off x="10147389" y="5124681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Dde</a:t>
            </a:r>
            <a:r>
              <a:rPr lang="fr-FR" dirty="0"/>
              <a:t> Px 2</a:t>
            </a:r>
          </a:p>
        </p:txBody>
      </p:sp>
      <p:sp>
        <p:nvSpPr>
          <p:cNvPr id="96" name="Organigramme : Document 95">
            <a:extLst>
              <a:ext uri="{FF2B5EF4-FFF2-40B4-BE49-F238E27FC236}">
                <a16:creationId xmlns:a16="http://schemas.microsoft.com/office/drawing/2014/main" id="{743E1B58-8563-4612-BF75-560D394813E9}"/>
              </a:ext>
            </a:extLst>
          </p:cNvPr>
          <p:cNvSpPr/>
          <p:nvPr/>
        </p:nvSpPr>
        <p:spPr>
          <a:xfrm>
            <a:off x="10913535" y="4888428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Dde</a:t>
            </a:r>
            <a:r>
              <a:rPr lang="fr-FR" dirty="0"/>
              <a:t> Px 1</a:t>
            </a:r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4E545B20-BE25-494C-8A54-1FA971E87D79}"/>
              </a:ext>
            </a:extLst>
          </p:cNvPr>
          <p:cNvCxnSpPr>
            <a:cxnSpLocks/>
          </p:cNvCxnSpPr>
          <p:nvPr/>
        </p:nvCxnSpPr>
        <p:spPr>
          <a:xfrm>
            <a:off x="10746915" y="5624929"/>
            <a:ext cx="0" cy="5458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5F871154-3EF6-4375-A5E7-551E61550CD5}"/>
              </a:ext>
            </a:extLst>
          </p:cNvPr>
          <p:cNvSpPr txBox="1"/>
          <p:nvPr/>
        </p:nvSpPr>
        <p:spPr>
          <a:xfrm>
            <a:off x="10896284" y="5573829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Transfert</a:t>
            </a:r>
          </a:p>
        </p:txBody>
      </p:sp>
      <p:sp>
        <p:nvSpPr>
          <p:cNvPr id="99" name="AutoShape 14">
            <a:extLst>
              <a:ext uri="{FF2B5EF4-FFF2-40B4-BE49-F238E27FC236}">
                <a16:creationId xmlns:a16="http://schemas.microsoft.com/office/drawing/2014/main" id="{7348ADC1-B645-4C58-AE4C-58BA734A7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8315" y="6243403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CB45867A-7AE2-4069-BC80-F4219210C781}"/>
              </a:ext>
            </a:extLst>
          </p:cNvPr>
          <p:cNvCxnSpPr>
            <a:cxnSpLocks/>
          </p:cNvCxnSpPr>
          <p:nvPr/>
        </p:nvCxnSpPr>
        <p:spPr>
          <a:xfrm>
            <a:off x="7941944" y="5612989"/>
            <a:ext cx="0" cy="5458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5827435-00FA-4EED-963E-9BA468450B1C}"/>
              </a:ext>
            </a:extLst>
          </p:cNvPr>
          <p:cNvSpPr txBox="1"/>
          <p:nvPr/>
        </p:nvSpPr>
        <p:spPr>
          <a:xfrm>
            <a:off x="8091313" y="5606859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Transfert</a:t>
            </a:r>
          </a:p>
        </p:txBody>
      </p:sp>
      <p:sp>
        <p:nvSpPr>
          <p:cNvPr id="102" name="AutoShape 14">
            <a:extLst>
              <a:ext uri="{FF2B5EF4-FFF2-40B4-BE49-F238E27FC236}">
                <a16:creationId xmlns:a16="http://schemas.microsoft.com/office/drawing/2014/main" id="{6977CBF6-0FE7-4763-8095-716102E3C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344" y="6276433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889AD4E5-4C2F-474F-BBD7-9153A4FB3D0C}"/>
              </a:ext>
            </a:extLst>
          </p:cNvPr>
          <p:cNvSpPr txBox="1"/>
          <p:nvPr/>
        </p:nvSpPr>
        <p:spPr>
          <a:xfrm>
            <a:off x="6562369" y="3973730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Hyp</a:t>
            </a:r>
            <a:r>
              <a:rPr lang="fr-FR" b="1" dirty="0"/>
              <a:t> 2: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2360758B-FAC6-4E7F-81FF-89426FD057E9}"/>
              </a:ext>
            </a:extLst>
          </p:cNvPr>
          <p:cNvSpPr txBox="1"/>
          <p:nvPr/>
        </p:nvSpPr>
        <p:spPr>
          <a:xfrm>
            <a:off x="9608069" y="4259057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Hyp</a:t>
            </a:r>
            <a:r>
              <a:rPr lang="fr-FR" b="1" dirty="0"/>
              <a:t> 1</a:t>
            </a:r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6C9ACC31-EE86-4503-B46C-B5DF6B9ACA68}"/>
              </a:ext>
            </a:extLst>
          </p:cNvPr>
          <p:cNvCxnSpPr>
            <a:cxnSpLocks/>
          </p:cNvCxnSpPr>
          <p:nvPr/>
        </p:nvCxnSpPr>
        <p:spPr>
          <a:xfrm>
            <a:off x="9231778" y="3685984"/>
            <a:ext cx="4252" cy="3745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9DA501C1-70A8-41FC-8865-B5CB65C480B8}"/>
              </a:ext>
            </a:extLst>
          </p:cNvPr>
          <p:cNvGrpSpPr/>
          <p:nvPr/>
        </p:nvGrpSpPr>
        <p:grpSpPr>
          <a:xfrm>
            <a:off x="10918215" y="3186423"/>
            <a:ext cx="1128712" cy="1257300"/>
            <a:chOff x="20638" y="19050"/>
            <a:chExt cx="1128712" cy="1257300"/>
          </a:xfrm>
        </p:grpSpPr>
        <p:sp>
          <p:nvSpPr>
            <p:cNvPr id="111" name="AutoShape 6">
              <a:extLst>
                <a:ext uri="{FF2B5EF4-FFF2-40B4-BE49-F238E27FC236}">
                  <a16:creationId xmlns:a16="http://schemas.microsoft.com/office/drawing/2014/main" id="{76C30D1E-FD51-4856-A56A-01464843C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8" y="19050"/>
              <a:ext cx="900112" cy="561975"/>
            </a:xfrm>
            <a:prstGeom prst="flowChartDocumen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600" dirty="0">
                  <a:solidFill>
                    <a:schemeClr val="bg1"/>
                  </a:solidFill>
                </a:rPr>
                <a:t>Classe Prov</a:t>
              </a:r>
            </a:p>
          </p:txBody>
        </p:sp>
        <p:sp>
          <p:nvSpPr>
            <p:cNvPr id="112" name="Line 7">
              <a:extLst>
                <a:ext uri="{FF2B5EF4-FFF2-40B4-BE49-F238E27FC236}">
                  <a16:creationId xmlns:a16="http://schemas.microsoft.com/office/drawing/2014/main" id="{C87B9FC0-700B-4E0F-A59C-4AD9F32DEA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038" y="238125"/>
              <a:ext cx="114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Line 8">
              <a:extLst>
                <a:ext uri="{FF2B5EF4-FFF2-40B4-BE49-F238E27FC236}">
                  <a16:creationId xmlns:a16="http://schemas.microsoft.com/office/drawing/2014/main" id="{872B9F2A-DC1E-4CF2-83AC-5C6411959A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9338" y="238125"/>
              <a:ext cx="0" cy="571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AutoShape 9">
              <a:extLst>
                <a:ext uri="{FF2B5EF4-FFF2-40B4-BE49-F238E27FC236}">
                  <a16:creationId xmlns:a16="http://schemas.microsoft.com/office/drawing/2014/main" id="{229C7FD2-8AB2-4BB6-80CD-7979ECF80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150" y="819150"/>
              <a:ext cx="457200" cy="457200"/>
            </a:xfrm>
            <a:prstGeom prst="flowChartMerg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16" name="ZoneTexte 115">
            <a:extLst>
              <a:ext uri="{FF2B5EF4-FFF2-40B4-BE49-F238E27FC236}">
                <a16:creationId xmlns:a16="http://schemas.microsoft.com/office/drawing/2014/main" id="{B76F9250-25BF-4B09-AD25-48066E03C4C3}"/>
              </a:ext>
            </a:extLst>
          </p:cNvPr>
          <p:cNvSpPr txBox="1"/>
          <p:nvPr/>
        </p:nvSpPr>
        <p:spPr>
          <a:xfrm>
            <a:off x="9553676" y="4593844"/>
            <a:ext cx="27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Génération Offre Px</a:t>
            </a:r>
          </a:p>
        </p:txBody>
      </p:sp>
    </p:spTree>
    <p:extLst>
      <p:ext uri="{BB962C8B-B14F-4D97-AF65-F5344CB8AC3E}">
        <p14:creationId xmlns:p14="http://schemas.microsoft.com/office/powerpoint/2010/main" val="68260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EC5E25B-7EC2-4388-9986-30188D25B515}"/>
              </a:ext>
            </a:extLst>
          </p:cNvPr>
          <p:cNvSpPr txBox="1">
            <a:spLocks/>
          </p:cNvSpPr>
          <p:nvPr/>
        </p:nvSpPr>
        <p:spPr>
          <a:xfrm>
            <a:off x="832721" y="9056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Réflexions Sur l’Approche de gestion BCI-Unité Achats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1C85F-811D-405F-AA49-A63D207A0A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FC4145-BF2B-4A23-ADDB-D1F3BE62EA86}"/>
              </a:ext>
            </a:extLst>
          </p:cNvPr>
          <p:cNvCxnSpPr>
            <a:cxnSpLocks/>
          </p:cNvCxnSpPr>
          <p:nvPr/>
        </p:nvCxnSpPr>
        <p:spPr>
          <a:xfrm flipH="1">
            <a:off x="1745419" y="2023676"/>
            <a:ext cx="8431" cy="4834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71E910A-57B8-4ED5-ABF0-DD74D7BEBAE5}"/>
              </a:ext>
            </a:extLst>
          </p:cNvPr>
          <p:cNvCxnSpPr>
            <a:cxnSpLocks/>
          </p:cNvCxnSpPr>
          <p:nvPr/>
        </p:nvCxnSpPr>
        <p:spPr>
          <a:xfrm>
            <a:off x="5488897" y="2443766"/>
            <a:ext cx="0" cy="266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83D6946-263D-4EA9-81CF-73643DBF5B9B}"/>
              </a:ext>
            </a:extLst>
          </p:cNvPr>
          <p:cNvSpPr txBox="1"/>
          <p:nvPr/>
        </p:nvSpPr>
        <p:spPr>
          <a:xfrm>
            <a:off x="5785793" y="2032563"/>
            <a:ext cx="3123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Hyp</a:t>
            </a:r>
            <a:r>
              <a:rPr lang="fr-FR" b="1" dirty="0">
                <a:solidFill>
                  <a:schemeClr val="bg1"/>
                </a:solidFill>
              </a:rPr>
              <a:t> 1: </a:t>
            </a:r>
            <a:r>
              <a:rPr lang="fr-FR" b="1" dirty="0"/>
              <a:t>Génération Offre Px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E51EF5A8-D51A-496C-BB34-7D0C2500725C}"/>
              </a:ext>
            </a:extLst>
          </p:cNvPr>
          <p:cNvSpPr/>
          <p:nvPr/>
        </p:nvSpPr>
        <p:spPr>
          <a:xfrm>
            <a:off x="3806090" y="4138927"/>
            <a:ext cx="3700466" cy="464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Achats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BA52B16-E7D2-4FC7-8AA0-6A39B2DC1A22}"/>
              </a:ext>
            </a:extLst>
          </p:cNvPr>
          <p:cNvSpPr txBox="1"/>
          <p:nvPr/>
        </p:nvSpPr>
        <p:spPr>
          <a:xfrm>
            <a:off x="6368187" y="3319326"/>
            <a:ext cx="165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Impression et Transfert</a:t>
            </a:r>
          </a:p>
        </p:txBody>
      </p:sp>
      <p:sp>
        <p:nvSpPr>
          <p:cNvPr id="41" name="AutoShape 14">
            <a:extLst>
              <a:ext uri="{FF2B5EF4-FFF2-40B4-BE49-F238E27FC236}">
                <a16:creationId xmlns:a16="http://schemas.microsoft.com/office/drawing/2014/main" id="{C5F5FDC5-3E20-49B7-B7E2-EDB63BAB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396" y="1986566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77D954DC-156C-4D6E-8B82-22F50B0CCFF8}"/>
              </a:ext>
            </a:extLst>
          </p:cNvPr>
          <p:cNvCxnSpPr>
            <a:cxnSpLocks/>
          </p:cNvCxnSpPr>
          <p:nvPr/>
        </p:nvCxnSpPr>
        <p:spPr>
          <a:xfrm>
            <a:off x="963771" y="3857359"/>
            <a:ext cx="0" cy="3250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D7C7428D-32AC-4DBA-888C-DC74C5030DCF}"/>
              </a:ext>
            </a:extLst>
          </p:cNvPr>
          <p:cNvCxnSpPr>
            <a:cxnSpLocks/>
          </p:cNvCxnSpPr>
          <p:nvPr/>
        </p:nvCxnSpPr>
        <p:spPr>
          <a:xfrm flipH="1">
            <a:off x="7509596" y="4352782"/>
            <a:ext cx="258922" cy="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B70A210-56D1-4356-8819-DDD504691894}"/>
              </a:ext>
            </a:extLst>
          </p:cNvPr>
          <p:cNvSpPr/>
          <p:nvPr/>
        </p:nvSpPr>
        <p:spPr>
          <a:xfrm>
            <a:off x="240530" y="5190713"/>
            <a:ext cx="1299395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C.I Achats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AC5AAD92-3624-4FBF-B7AF-D806BC2BCB9D}"/>
              </a:ext>
            </a:extLst>
          </p:cNvPr>
          <p:cNvSpPr/>
          <p:nvPr/>
        </p:nvSpPr>
        <p:spPr>
          <a:xfrm>
            <a:off x="2144820" y="5974457"/>
            <a:ext cx="2484118" cy="409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S/DAF</a:t>
            </a:r>
          </a:p>
        </p:txBody>
      </p:sp>
      <p:sp>
        <p:nvSpPr>
          <p:cNvPr id="64" name="Organigramme : Document 63">
            <a:extLst>
              <a:ext uri="{FF2B5EF4-FFF2-40B4-BE49-F238E27FC236}">
                <a16:creationId xmlns:a16="http://schemas.microsoft.com/office/drawing/2014/main" id="{EA5D1CEE-6352-4F74-84CA-A1574E7DB673}"/>
              </a:ext>
            </a:extLst>
          </p:cNvPr>
          <p:cNvSpPr/>
          <p:nvPr/>
        </p:nvSpPr>
        <p:spPr>
          <a:xfrm>
            <a:off x="374671" y="5884448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Rapp </a:t>
            </a:r>
            <a:r>
              <a:rPr lang="fr-FR" dirty="0" err="1"/>
              <a:t>Dép</a:t>
            </a:r>
            <a:endParaRPr lang="fr-FR" dirty="0"/>
          </a:p>
        </p:txBody>
      </p:sp>
      <p:sp>
        <p:nvSpPr>
          <p:cNvPr id="65" name="Organigramme : Document 64">
            <a:extLst>
              <a:ext uri="{FF2B5EF4-FFF2-40B4-BE49-F238E27FC236}">
                <a16:creationId xmlns:a16="http://schemas.microsoft.com/office/drawing/2014/main" id="{C7449769-0418-4F8A-B3D6-FCB1625E7530}"/>
              </a:ext>
            </a:extLst>
          </p:cNvPr>
          <p:cNvSpPr/>
          <p:nvPr/>
        </p:nvSpPr>
        <p:spPr>
          <a:xfrm>
            <a:off x="2097965" y="5039580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Offres de Px</a:t>
            </a:r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B103AB7F-A04C-409E-913B-B78991609EC0}"/>
              </a:ext>
            </a:extLst>
          </p:cNvPr>
          <p:cNvCxnSpPr>
            <a:cxnSpLocks/>
          </p:cNvCxnSpPr>
          <p:nvPr/>
        </p:nvCxnSpPr>
        <p:spPr>
          <a:xfrm flipV="1">
            <a:off x="5639651" y="4649101"/>
            <a:ext cx="0" cy="14986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16B1E9A-6C3D-4700-83E5-064A2FAF44BB}"/>
              </a:ext>
            </a:extLst>
          </p:cNvPr>
          <p:cNvCxnSpPr>
            <a:cxnSpLocks/>
          </p:cNvCxnSpPr>
          <p:nvPr/>
        </p:nvCxnSpPr>
        <p:spPr>
          <a:xfrm flipH="1">
            <a:off x="4628938" y="6175814"/>
            <a:ext cx="108365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B3D57E8E-FF15-4FBE-A1DD-9FD8DC37A60B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1289071" y="6175814"/>
            <a:ext cx="840423" cy="94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3A146745-F112-4E8E-8EE0-583245608EDA}"/>
              </a:ext>
            </a:extLst>
          </p:cNvPr>
          <p:cNvGrpSpPr/>
          <p:nvPr/>
        </p:nvGrpSpPr>
        <p:grpSpPr>
          <a:xfrm>
            <a:off x="4399345" y="2781894"/>
            <a:ext cx="2232403" cy="1237974"/>
            <a:chOff x="9578281" y="3073837"/>
            <a:chExt cx="2232403" cy="1237974"/>
          </a:xfrm>
        </p:grpSpPr>
        <p:sp>
          <p:nvSpPr>
            <p:cNvPr id="94" name="Organigramme : Document 93">
              <a:extLst>
                <a:ext uri="{FF2B5EF4-FFF2-40B4-BE49-F238E27FC236}">
                  <a16:creationId xmlns:a16="http://schemas.microsoft.com/office/drawing/2014/main" id="{9CC165A9-09EE-47E8-9F48-35A983A993F8}"/>
                </a:ext>
              </a:extLst>
            </p:cNvPr>
            <p:cNvSpPr/>
            <p:nvPr/>
          </p:nvSpPr>
          <p:spPr>
            <a:xfrm>
              <a:off x="9578281" y="3727195"/>
              <a:ext cx="914400" cy="58461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D.Offre</a:t>
              </a:r>
              <a:r>
                <a:rPr lang="fr-FR" dirty="0"/>
                <a:t> Px 3</a:t>
              </a:r>
            </a:p>
          </p:txBody>
        </p:sp>
        <p:sp>
          <p:nvSpPr>
            <p:cNvPr id="95" name="Organigramme : Document 94">
              <a:extLst>
                <a:ext uri="{FF2B5EF4-FFF2-40B4-BE49-F238E27FC236}">
                  <a16:creationId xmlns:a16="http://schemas.microsoft.com/office/drawing/2014/main" id="{D1DF9437-E290-4C65-831F-87695494A1CA}"/>
                </a:ext>
              </a:extLst>
            </p:cNvPr>
            <p:cNvSpPr/>
            <p:nvPr/>
          </p:nvSpPr>
          <p:spPr>
            <a:xfrm>
              <a:off x="10289715" y="3373797"/>
              <a:ext cx="914400" cy="58461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D.Offre</a:t>
              </a:r>
              <a:r>
                <a:rPr lang="fr-FR" dirty="0"/>
                <a:t> Px 2</a:t>
              </a:r>
            </a:p>
          </p:txBody>
        </p:sp>
        <p:sp>
          <p:nvSpPr>
            <p:cNvPr id="96" name="Organigramme : Document 95">
              <a:extLst>
                <a:ext uri="{FF2B5EF4-FFF2-40B4-BE49-F238E27FC236}">
                  <a16:creationId xmlns:a16="http://schemas.microsoft.com/office/drawing/2014/main" id="{743E1B58-8563-4612-BF75-560D394813E9}"/>
                </a:ext>
              </a:extLst>
            </p:cNvPr>
            <p:cNvSpPr/>
            <p:nvPr/>
          </p:nvSpPr>
          <p:spPr>
            <a:xfrm>
              <a:off x="10896284" y="3073837"/>
              <a:ext cx="914400" cy="58461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D.Offre</a:t>
              </a:r>
              <a:r>
                <a:rPr lang="fr-FR" dirty="0"/>
                <a:t> Px 1</a:t>
              </a:r>
            </a:p>
          </p:txBody>
        </p:sp>
      </p:grpSp>
      <p:sp>
        <p:nvSpPr>
          <p:cNvPr id="98" name="ZoneTexte 97">
            <a:extLst>
              <a:ext uri="{FF2B5EF4-FFF2-40B4-BE49-F238E27FC236}">
                <a16:creationId xmlns:a16="http://schemas.microsoft.com/office/drawing/2014/main" id="{5F871154-3EF6-4375-A5E7-551E61550CD5}"/>
              </a:ext>
            </a:extLst>
          </p:cNvPr>
          <p:cNvSpPr txBox="1"/>
          <p:nvPr/>
        </p:nvSpPr>
        <p:spPr>
          <a:xfrm>
            <a:off x="5656323" y="5190713"/>
            <a:ext cx="13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Transfert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7BB0858E-2F76-4458-A175-8319F6BC3614}"/>
              </a:ext>
            </a:extLst>
          </p:cNvPr>
          <p:cNvSpPr/>
          <p:nvPr/>
        </p:nvSpPr>
        <p:spPr>
          <a:xfrm>
            <a:off x="1975698" y="4157359"/>
            <a:ext cx="1299395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</a:t>
            </a:r>
          </a:p>
        </p:txBody>
      </p: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3AF91940-6D42-4AAB-9509-5C3D7E093C18}"/>
              </a:ext>
            </a:extLst>
          </p:cNvPr>
          <p:cNvCxnSpPr>
            <a:cxnSpLocks/>
          </p:cNvCxnSpPr>
          <p:nvPr/>
        </p:nvCxnSpPr>
        <p:spPr>
          <a:xfrm flipV="1">
            <a:off x="7749298" y="2618897"/>
            <a:ext cx="0" cy="173388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D22415EE-8A8B-48A6-A987-7FE72B8A0BCC}"/>
              </a:ext>
            </a:extLst>
          </p:cNvPr>
          <p:cNvCxnSpPr>
            <a:cxnSpLocks/>
          </p:cNvCxnSpPr>
          <p:nvPr/>
        </p:nvCxnSpPr>
        <p:spPr>
          <a:xfrm flipH="1">
            <a:off x="7506556" y="4506103"/>
            <a:ext cx="53099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C7323D53-C160-4BF0-BFC1-0E90BAE60873}"/>
              </a:ext>
            </a:extLst>
          </p:cNvPr>
          <p:cNvCxnSpPr>
            <a:cxnSpLocks/>
          </p:cNvCxnSpPr>
          <p:nvPr/>
        </p:nvCxnSpPr>
        <p:spPr>
          <a:xfrm flipV="1">
            <a:off x="8037553" y="2570627"/>
            <a:ext cx="0" cy="19190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A6B7222F-83DD-48B2-9DEE-69FED6FBA519}"/>
              </a:ext>
            </a:extLst>
          </p:cNvPr>
          <p:cNvCxnSpPr>
            <a:cxnSpLocks/>
          </p:cNvCxnSpPr>
          <p:nvPr/>
        </p:nvCxnSpPr>
        <p:spPr>
          <a:xfrm flipH="1">
            <a:off x="8037554" y="2555637"/>
            <a:ext cx="2151377" cy="149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ECD97E1E-2803-413C-8A8D-72A987E18951}"/>
              </a:ext>
            </a:extLst>
          </p:cNvPr>
          <p:cNvCxnSpPr>
            <a:cxnSpLocks/>
          </p:cNvCxnSpPr>
          <p:nvPr/>
        </p:nvCxnSpPr>
        <p:spPr>
          <a:xfrm flipH="1">
            <a:off x="10162098" y="4244963"/>
            <a:ext cx="1" cy="308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D3A1B51F-87DD-466E-9EF3-B67F3DA5C42A}"/>
              </a:ext>
            </a:extLst>
          </p:cNvPr>
          <p:cNvGrpSpPr/>
          <p:nvPr/>
        </p:nvGrpSpPr>
        <p:grpSpPr>
          <a:xfrm>
            <a:off x="8780168" y="3304102"/>
            <a:ext cx="2550086" cy="1199121"/>
            <a:chOff x="11113" y="14288"/>
            <a:chExt cx="1157287" cy="561975"/>
          </a:xfrm>
        </p:grpSpPr>
        <p:sp>
          <p:nvSpPr>
            <p:cNvPr id="104" name="AutoShape 3">
              <a:extLst>
                <a:ext uri="{FF2B5EF4-FFF2-40B4-BE49-F238E27FC236}">
                  <a16:creationId xmlns:a16="http://schemas.microsoft.com/office/drawing/2014/main" id="{E20415EE-F36F-42FA-B426-891677C74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3" y="23813"/>
              <a:ext cx="471487" cy="439737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300" b="1" dirty="0">
                  <a:solidFill>
                    <a:schemeClr val="bg1"/>
                  </a:solidFill>
                </a:rPr>
                <a:t>Prise en charge</a:t>
              </a:r>
            </a:p>
          </p:txBody>
        </p:sp>
        <p:sp>
          <p:nvSpPr>
            <p:cNvPr id="105" name="Line 4">
              <a:extLst>
                <a:ext uri="{FF2B5EF4-FFF2-40B4-BE49-F238E27FC236}">
                  <a16:creationId xmlns:a16="http://schemas.microsoft.com/office/drawing/2014/main" id="{6EC350E2-EA78-4E27-A04B-AD0A0BC35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313" y="242888"/>
              <a:ext cx="4572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AutoShape 5">
              <a:extLst>
                <a:ext uri="{FF2B5EF4-FFF2-40B4-BE49-F238E27FC236}">
                  <a16:creationId xmlns:a16="http://schemas.microsoft.com/office/drawing/2014/main" id="{958808C8-9AE1-483A-ACFA-2C5FD4B0C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14288"/>
              <a:ext cx="357187" cy="561975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7" name="ZoneTexte 106">
            <a:extLst>
              <a:ext uri="{FF2B5EF4-FFF2-40B4-BE49-F238E27FC236}">
                <a16:creationId xmlns:a16="http://schemas.microsoft.com/office/drawing/2014/main" id="{E6D4E8D6-917E-4223-895E-77743247C2D4}"/>
              </a:ext>
            </a:extLst>
          </p:cNvPr>
          <p:cNvSpPr txBox="1"/>
          <p:nvPr/>
        </p:nvSpPr>
        <p:spPr>
          <a:xfrm>
            <a:off x="8822412" y="2873740"/>
            <a:ext cx="300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Transformation du BCIS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59DD793B-8503-40E8-A9C7-16538BD073CB}"/>
              </a:ext>
            </a:extLst>
          </p:cNvPr>
          <p:cNvSpPr txBox="1"/>
          <p:nvPr/>
        </p:nvSpPr>
        <p:spPr>
          <a:xfrm>
            <a:off x="1818931" y="196790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ERP</a:t>
            </a:r>
          </a:p>
        </p:txBody>
      </p:sp>
      <p:sp>
        <p:nvSpPr>
          <p:cNvPr id="109" name="Organigramme : Document 108">
            <a:extLst>
              <a:ext uri="{FF2B5EF4-FFF2-40B4-BE49-F238E27FC236}">
                <a16:creationId xmlns:a16="http://schemas.microsoft.com/office/drawing/2014/main" id="{41D2645D-45DF-4251-9270-9C19A02C5C98}"/>
              </a:ext>
            </a:extLst>
          </p:cNvPr>
          <p:cNvSpPr/>
          <p:nvPr/>
        </p:nvSpPr>
        <p:spPr>
          <a:xfrm>
            <a:off x="9055472" y="4915959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BCE</a:t>
            </a:r>
          </a:p>
        </p:txBody>
      </p:sp>
      <p:sp>
        <p:nvSpPr>
          <p:cNvPr id="110" name="Organigramme : Document 109">
            <a:extLst>
              <a:ext uri="{FF2B5EF4-FFF2-40B4-BE49-F238E27FC236}">
                <a16:creationId xmlns:a16="http://schemas.microsoft.com/office/drawing/2014/main" id="{0E8DE1F8-CC3F-4B7F-A6E7-2E1BFEE9BB89}"/>
              </a:ext>
            </a:extLst>
          </p:cNvPr>
          <p:cNvSpPr/>
          <p:nvPr/>
        </p:nvSpPr>
        <p:spPr>
          <a:xfrm>
            <a:off x="9731731" y="4664561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BCES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E1921186-45BF-4ABB-B168-727EBCACCB8E}"/>
              </a:ext>
            </a:extLst>
          </p:cNvPr>
          <p:cNvCxnSpPr>
            <a:cxnSpLocks/>
          </p:cNvCxnSpPr>
          <p:nvPr/>
        </p:nvCxnSpPr>
        <p:spPr>
          <a:xfrm flipH="1">
            <a:off x="10177087" y="2571154"/>
            <a:ext cx="1" cy="308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818DF73E-3636-4ECF-A1D7-A1BE8DF3D138}"/>
              </a:ext>
            </a:extLst>
          </p:cNvPr>
          <p:cNvCxnSpPr>
            <a:cxnSpLocks/>
          </p:cNvCxnSpPr>
          <p:nvPr/>
        </p:nvCxnSpPr>
        <p:spPr>
          <a:xfrm flipH="1">
            <a:off x="10161503" y="5505487"/>
            <a:ext cx="1" cy="446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AutoShape 14">
            <a:extLst>
              <a:ext uri="{FF2B5EF4-FFF2-40B4-BE49-F238E27FC236}">
                <a16:creationId xmlns:a16="http://schemas.microsoft.com/office/drawing/2014/main" id="{A11FB489-DCFB-49B3-8C89-36F2629C8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4737" y="5952372"/>
            <a:ext cx="408388" cy="446885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55045FD-5E6F-4816-9A99-43994B935C2D}"/>
              </a:ext>
            </a:extLst>
          </p:cNvPr>
          <p:cNvCxnSpPr>
            <a:cxnSpLocks/>
          </p:cNvCxnSpPr>
          <p:nvPr/>
        </p:nvCxnSpPr>
        <p:spPr>
          <a:xfrm flipH="1" flipV="1">
            <a:off x="1493919" y="2618898"/>
            <a:ext cx="6274599" cy="523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06393E6-CC6C-4CDF-BEC0-AD17E21B89EB}"/>
              </a:ext>
            </a:extLst>
          </p:cNvPr>
          <p:cNvSpPr/>
          <p:nvPr/>
        </p:nvSpPr>
        <p:spPr>
          <a:xfrm>
            <a:off x="166884" y="2334532"/>
            <a:ext cx="1299395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Frs</a:t>
            </a:r>
          </a:p>
        </p:txBody>
      </p:sp>
      <p:sp>
        <p:nvSpPr>
          <p:cNvPr id="54" name="Organigramme : Document 53">
            <a:extLst>
              <a:ext uri="{FF2B5EF4-FFF2-40B4-BE49-F238E27FC236}">
                <a16:creationId xmlns:a16="http://schemas.microsoft.com/office/drawing/2014/main" id="{FBBF5182-0E1A-4085-B874-99B9E21A1859}"/>
              </a:ext>
            </a:extLst>
          </p:cNvPr>
          <p:cNvSpPr/>
          <p:nvPr/>
        </p:nvSpPr>
        <p:spPr>
          <a:xfrm>
            <a:off x="404424" y="3237822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Déch</a:t>
            </a:r>
            <a:r>
              <a:rPr lang="fr-FR" dirty="0"/>
              <a:t> Off Px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0E63857C-7841-4227-B2C4-4259342B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260" y="2349961"/>
            <a:ext cx="971484" cy="654740"/>
          </a:xfrm>
          <a:prstGeom prst="rect">
            <a:avLst/>
          </a:prstGeom>
        </p:spPr>
      </p:pic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B6D93B3D-6825-4767-8BAE-6949AAC2D13D}"/>
              </a:ext>
            </a:extLst>
          </p:cNvPr>
          <p:cNvCxnSpPr>
            <a:cxnSpLocks/>
          </p:cNvCxnSpPr>
          <p:nvPr/>
        </p:nvCxnSpPr>
        <p:spPr>
          <a:xfrm>
            <a:off x="2625395" y="4664561"/>
            <a:ext cx="0" cy="3250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7B16767B-62C3-4D9C-9077-F04A44C6F525}"/>
              </a:ext>
            </a:extLst>
          </p:cNvPr>
          <p:cNvCxnSpPr>
            <a:cxnSpLocks/>
          </p:cNvCxnSpPr>
          <p:nvPr/>
        </p:nvCxnSpPr>
        <p:spPr>
          <a:xfrm flipH="1">
            <a:off x="1526271" y="5369141"/>
            <a:ext cx="472118" cy="62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BB9630E-1BE2-4FEA-9A88-A38B718733D7}"/>
              </a:ext>
            </a:extLst>
          </p:cNvPr>
          <p:cNvCxnSpPr>
            <a:cxnSpLocks/>
          </p:cNvCxnSpPr>
          <p:nvPr/>
        </p:nvCxnSpPr>
        <p:spPr>
          <a:xfrm flipV="1">
            <a:off x="963771" y="4370002"/>
            <a:ext cx="840423" cy="94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200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EC5E25B-7EC2-4388-9986-30188D25B515}"/>
              </a:ext>
            </a:extLst>
          </p:cNvPr>
          <p:cNvSpPr txBox="1">
            <a:spLocks/>
          </p:cNvSpPr>
          <p:nvPr/>
        </p:nvSpPr>
        <p:spPr>
          <a:xfrm>
            <a:off x="832721" y="9056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Réflexions Sur l’Approche de gestion BCI-Unité Achats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1C85F-811D-405F-AA49-A63D207A0A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FC4145-BF2B-4A23-ADDB-D1F3BE62EA86}"/>
              </a:ext>
            </a:extLst>
          </p:cNvPr>
          <p:cNvCxnSpPr>
            <a:cxnSpLocks/>
          </p:cNvCxnSpPr>
          <p:nvPr/>
        </p:nvCxnSpPr>
        <p:spPr>
          <a:xfrm flipH="1">
            <a:off x="1745419" y="2023676"/>
            <a:ext cx="8431" cy="4834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4B498C9-91BA-4092-B945-A1D5C640133C}"/>
              </a:ext>
            </a:extLst>
          </p:cNvPr>
          <p:cNvSpPr txBox="1"/>
          <p:nvPr/>
        </p:nvSpPr>
        <p:spPr>
          <a:xfrm>
            <a:off x="24843" y="198656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Hors ERP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77D954DC-156C-4D6E-8B82-22F50B0CCFF8}"/>
              </a:ext>
            </a:extLst>
          </p:cNvPr>
          <p:cNvCxnSpPr>
            <a:cxnSpLocks/>
          </p:cNvCxnSpPr>
          <p:nvPr/>
        </p:nvCxnSpPr>
        <p:spPr>
          <a:xfrm>
            <a:off x="834254" y="2806883"/>
            <a:ext cx="0" cy="3250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59DD793B-8503-40E8-A9C7-16538BD073CB}"/>
              </a:ext>
            </a:extLst>
          </p:cNvPr>
          <p:cNvSpPr txBox="1"/>
          <p:nvPr/>
        </p:nvSpPr>
        <p:spPr>
          <a:xfrm>
            <a:off x="1818931" y="196790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ERP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B90A565-FB04-4E17-87CB-C8636E4D007C}"/>
              </a:ext>
            </a:extLst>
          </p:cNvPr>
          <p:cNvCxnSpPr>
            <a:cxnSpLocks/>
          </p:cNvCxnSpPr>
          <p:nvPr/>
        </p:nvCxnSpPr>
        <p:spPr>
          <a:xfrm flipH="1">
            <a:off x="7044734" y="4418727"/>
            <a:ext cx="1" cy="30894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260453F-FF3B-4E21-AF37-9AA34A17ABD5}"/>
              </a:ext>
            </a:extLst>
          </p:cNvPr>
          <p:cNvGrpSpPr/>
          <p:nvPr/>
        </p:nvGrpSpPr>
        <p:grpSpPr>
          <a:xfrm>
            <a:off x="3756686" y="1942632"/>
            <a:ext cx="6414210" cy="4713972"/>
            <a:chOff x="548797" y="1942632"/>
            <a:chExt cx="6414210" cy="4713972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E51EF5A8-D51A-496C-BB34-7D0C2500725C}"/>
                </a:ext>
              </a:extLst>
            </p:cNvPr>
            <p:cNvSpPr/>
            <p:nvPr/>
          </p:nvSpPr>
          <p:spPr>
            <a:xfrm>
              <a:off x="2666547" y="2551935"/>
              <a:ext cx="3700466" cy="3434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Unité Achats</a:t>
              </a:r>
            </a:p>
          </p:txBody>
        </p: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A3ACEF83-A56E-431F-BD89-7A2012C38895}"/>
                </a:ext>
              </a:extLst>
            </p:cNvPr>
            <p:cNvCxnSpPr>
              <a:cxnSpLocks/>
              <a:endCxn id="80" idx="3"/>
            </p:cNvCxnSpPr>
            <p:nvPr/>
          </p:nvCxnSpPr>
          <p:spPr>
            <a:xfrm flipH="1">
              <a:off x="548797" y="2444584"/>
              <a:ext cx="6151806" cy="61677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C5AAD92-3624-4FBF-B7AF-D806BC2BCB9D}"/>
                </a:ext>
              </a:extLst>
            </p:cNvPr>
            <p:cNvSpPr/>
            <p:nvPr/>
          </p:nvSpPr>
          <p:spPr>
            <a:xfrm>
              <a:off x="2522521" y="4813827"/>
              <a:ext cx="2620315" cy="4099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Unité Budget</a:t>
              </a:r>
            </a:p>
          </p:txBody>
        </p:sp>
        <p:cxnSp>
          <p:nvCxnSpPr>
            <p:cNvPr id="85" name="Connecteur droit avec flèche 84">
              <a:extLst>
                <a:ext uri="{FF2B5EF4-FFF2-40B4-BE49-F238E27FC236}">
                  <a16:creationId xmlns:a16="http://schemas.microsoft.com/office/drawing/2014/main" id="{ECD97E1E-2803-413C-8A8D-72A987E18951}"/>
                </a:ext>
              </a:extLst>
            </p:cNvPr>
            <p:cNvCxnSpPr>
              <a:cxnSpLocks/>
            </p:cNvCxnSpPr>
            <p:nvPr/>
          </p:nvCxnSpPr>
          <p:spPr>
            <a:xfrm>
              <a:off x="3825795" y="2922472"/>
              <a:ext cx="1" cy="675786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D3A1B51F-87DD-466E-9EF3-B67F3DA5C42A}"/>
                </a:ext>
              </a:extLst>
            </p:cNvPr>
            <p:cNvGrpSpPr/>
            <p:nvPr/>
          </p:nvGrpSpPr>
          <p:grpSpPr>
            <a:xfrm>
              <a:off x="2437576" y="5457483"/>
              <a:ext cx="2805242" cy="1199121"/>
              <a:chOff x="11113" y="23813"/>
              <a:chExt cx="1157287" cy="561975"/>
            </a:xfrm>
          </p:grpSpPr>
          <p:sp>
            <p:nvSpPr>
              <p:cNvPr id="104" name="AutoShape 3">
                <a:extLst>
                  <a:ext uri="{FF2B5EF4-FFF2-40B4-BE49-F238E27FC236}">
                    <a16:creationId xmlns:a16="http://schemas.microsoft.com/office/drawing/2014/main" id="{E20415EE-F36F-42FA-B426-891677C74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3" y="23813"/>
                <a:ext cx="471487" cy="439737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fr-FR" sz="1200" b="1" dirty="0" err="1">
                    <a:solidFill>
                      <a:schemeClr val="bg1"/>
                    </a:solidFill>
                  </a:rPr>
                  <a:t>Imputa°Bgtaire</a:t>
                </a:r>
                <a:r>
                  <a:rPr lang="fr-FR" sz="1200" b="1" dirty="0">
                    <a:solidFill>
                      <a:schemeClr val="bg1"/>
                    </a:solidFill>
                  </a:rPr>
                  <a:t> (Eng prov)</a:t>
                </a:r>
              </a:p>
            </p:txBody>
          </p:sp>
          <p:sp>
            <p:nvSpPr>
              <p:cNvPr id="105" name="Line 4">
                <a:extLst>
                  <a:ext uri="{FF2B5EF4-FFF2-40B4-BE49-F238E27FC236}">
                    <a16:creationId xmlns:a16="http://schemas.microsoft.com/office/drawing/2014/main" id="{6EC350E2-EA78-4E27-A04B-AD0A0BC35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8313" y="242888"/>
                <a:ext cx="457200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6" name="AutoShape 5">
                <a:extLst>
                  <a:ext uri="{FF2B5EF4-FFF2-40B4-BE49-F238E27FC236}">
                    <a16:creationId xmlns:a16="http://schemas.microsoft.com/office/drawing/2014/main" id="{958808C8-9AE1-483A-ACFA-2C5FD4B0C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213" y="23813"/>
                <a:ext cx="357187" cy="561975"/>
              </a:xfrm>
              <a:prstGeom prst="flowChartMagneticDisk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712A4D77-865A-4D2D-861B-60C7EEBAB05E}"/>
                </a:ext>
              </a:extLst>
            </p:cNvPr>
            <p:cNvGrpSpPr/>
            <p:nvPr/>
          </p:nvGrpSpPr>
          <p:grpSpPr>
            <a:xfrm>
              <a:off x="3005290" y="3675606"/>
              <a:ext cx="1590659" cy="836014"/>
              <a:chOff x="9055472" y="4664561"/>
              <a:chExt cx="1590659" cy="836014"/>
            </a:xfrm>
          </p:grpSpPr>
          <p:sp>
            <p:nvSpPr>
              <p:cNvPr id="109" name="Organigramme : Document 108">
                <a:extLst>
                  <a:ext uri="{FF2B5EF4-FFF2-40B4-BE49-F238E27FC236}">
                    <a16:creationId xmlns:a16="http://schemas.microsoft.com/office/drawing/2014/main" id="{41D2645D-45DF-4251-9270-9C19A02C5C98}"/>
                  </a:ext>
                </a:extLst>
              </p:cNvPr>
              <p:cNvSpPr/>
              <p:nvPr/>
            </p:nvSpPr>
            <p:spPr>
              <a:xfrm>
                <a:off x="9055472" y="4915959"/>
                <a:ext cx="914400" cy="584616"/>
              </a:xfrm>
              <a:prstGeom prst="flowChart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BCE</a:t>
                </a:r>
              </a:p>
            </p:txBody>
          </p:sp>
          <p:sp>
            <p:nvSpPr>
              <p:cNvPr id="110" name="Organigramme : Document 109">
                <a:extLst>
                  <a:ext uri="{FF2B5EF4-FFF2-40B4-BE49-F238E27FC236}">
                    <a16:creationId xmlns:a16="http://schemas.microsoft.com/office/drawing/2014/main" id="{0E8DE1F8-CC3F-4B7F-A6E7-2E1BFEE9BB89}"/>
                  </a:ext>
                </a:extLst>
              </p:cNvPr>
              <p:cNvSpPr/>
              <p:nvPr/>
            </p:nvSpPr>
            <p:spPr>
              <a:xfrm>
                <a:off x="9731731" y="4664561"/>
                <a:ext cx="914400" cy="584616"/>
              </a:xfrm>
              <a:prstGeom prst="flowChart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BCES</a:t>
                </a:r>
              </a:p>
            </p:txBody>
          </p:sp>
        </p:grpSp>
        <p:sp>
          <p:nvSpPr>
            <p:cNvPr id="50" name="AutoShape 14">
              <a:extLst>
                <a:ext uri="{FF2B5EF4-FFF2-40B4-BE49-F238E27FC236}">
                  <a16:creationId xmlns:a16="http://schemas.microsoft.com/office/drawing/2014/main" id="{956D9B4E-4F35-42D2-A20F-E22F4F00F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421" y="1942632"/>
              <a:ext cx="457200" cy="457200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A</a:t>
              </a:r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8F3112D7-4C09-41B2-80BB-21AA15C96E73}"/>
                </a:ext>
              </a:extLst>
            </p:cNvPr>
            <p:cNvGrpSpPr/>
            <p:nvPr/>
          </p:nvGrpSpPr>
          <p:grpSpPr>
            <a:xfrm>
              <a:off x="5372348" y="3131900"/>
              <a:ext cx="1590659" cy="836014"/>
              <a:chOff x="9055472" y="4664561"/>
              <a:chExt cx="1590659" cy="836014"/>
            </a:xfrm>
          </p:grpSpPr>
          <p:sp>
            <p:nvSpPr>
              <p:cNvPr id="59" name="Organigramme : Document 58">
                <a:extLst>
                  <a:ext uri="{FF2B5EF4-FFF2-40B4-BE49-F238E27FC236}">
                    <a16:creationId xmlns:a16="http://schemas.microsoft.com/office/drawing/2014/main" id="{78B46190-3E26-4C6E-BB44-C85A914349BC}"/>
                  </a:ext>
                </a:extLst>
              </p:cNvPr>
              <p:cNvSpPr/>
              <p:nvPr/>
            </p:nvSpPr>
            <p:spPr>
              <a:xfrm>
                <a:off x="9055472" y="4915959"/>
                <a:ext cx="914400" cy="584616"/>
              </a:xfrm>
              <a:prstGeom prst="flowChart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BCE</a:t>
                </a:r>
              </a:p>
            </p:txBody>
          </p:sp>
          <p:sp>
            <p:nvSpPr>
              <p:cNvPr id="61" name="Organigramme : Document 60">
                <a:extLst>
                  <a:ext uri="{FF2B5EF4-FFF2-40B4-BE49-F238E27FC236}">
                    <a16:creationId xmlns:a16="http://schemas.microsoft.com/office/drawing/2014/main" id="{2CA896F2-59B9-4B3D-B1BA-40775CB14BE9}"/>
                  </a:ext>
                </a:extLst>
              </p:cNvPr>
              <p:cNvSpPr/>
              <p:nvPr/>
            </p:nvSpPr>
            <p:spPr>
              <a:xfrm>
                <a:off x="9731731" y="4664561"/>
                <a:ext cx="914400" cy="584616"/>
              </a:xfrm>
              <a:prstGeom prst="flowChart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BCES</a:t>
                </a:r>
              </a:p>
            </p:txBody>
          </p:sp>
        </p:grp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DCAC595E-AF96-4917-B4B0-7BEB544B4944}"/>
                </a:ext>
              </a:extLst>
            </p:cNvPr>
            <p:cNvCxnSpPr>
              <a:cxnSpLocks/>
            </p:cNvCxnSpPr>
            <p:nvPr/>
          </p:nvCxnSpPr>
          <p:spPr>
            <a:xfrm>
              <a:off x="5242818" y="6191193"/>
              <a:ext cx="817344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5909EB4D-CACF-4ACA-94FD-176F51C62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4323" y="2939335"/>
              <a:ext cx="0" cy="3215722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>
              <a:extLst>
                <a:ext uri="{FF2B5EF4-FFF2-40B4-BE49-F238E27FC236}">
                  <a16:creationId xmlns:a16="http://schemas.microsoft.com/office/drawing/2014/main" id="{05477275-C19D-4621-B061-177A80343F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7013" y="2746102"/>
              <a:ext cx="333590" cy="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FB54595E-B0EA-4AF8-94E7-80ABA424C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612" y="2478700"/>
              <a:ext cx="1" cy="24475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AA7D518D-E340-4B44-BB03-BF578F663198}"/>
              </a:ext>
            </a:extLst>
          </p:cNvPr>
          <p:cNvCxnSpPr>
            <a:cxnSpLocks/>
          </p:cNvCxnSpPr>
          <p:nvPr/>
        </p:nvCxnSpPr>
        <p:spPr>
          <a:xfrm flipH="1">
            <a:off x="7032176" y="2277661"/>
            <a:ext cx="1" cy="30894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013C9CEF-A6D9-46DB-A99A-093DD020ED4F}"/>
              </a:ext>
            </a:extLst>
          </p:cNvPr>
          <p:cNvSpPr/>
          <p:nvPr/>
        </p:nvSpPr>
        <p:spPr>
          <a:xfrm>
            <a:off x="2111038" y="2277661"/>
            <a:ext cx="16456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S/DAF</a:t>
            </a: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1A46A4C1-BEF8-4D78-9B7B-433B2FC8CC00}"/>
              </a:ext>
            </a:extLst>
          </p:cNvPr>
          <p:cNvCxnSpPr>
            <a:cxnSpLocks/>
          </p:cNvCxnSpPr>
          <p:nvPr/>
        </p:nvCxnSpPr>
        <p:spPr>
          <a:xfrm flipH="1">
            <a:off x="1587409" y="2506261"/>
            <a:ext cx="418699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05AC9849-9A0F-4459-AEF8-97352B53628F}"/>
              </a:ext>
            </a:extLst>
          </p:cNvPr>
          <p:cNvSpPr/>
          <p:nvPr/>
        </p:nvSpPr>
        <p:spPr>
          <a:xfrm>
            <a:off x="152041" y="2299160"/>
            <a:ext cx="14131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CG</a:t>
            </a:r>
          </a:p>
        </p:txBody>
      </p:sp>
      <p:sp>
        <p:nvSpPr>
          <p:cNvPr id="84" name="Organigramme : Document 83">
            <a:extLst>
              <a:ext uri="{FF2B5EF4-FFF2-40B4-BE49-F238E27FC236}">
                <a16:creationId xmlns:a16="http://schemas.microsoft.com/office/drawing/2014/main" id="{B523D42E-E330-4566-8391-CA1E54DC2122}"/>
              </a:ext>
            </a:extLst>
          </p:cNvPr>
          <p:cNvSpPr/>
          <p:nvPr/>
        </p:nvSpPr>
        <p:spPr>
          <a:xfrm>
            <a:off x="375437" y="3408549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BCE signé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66208004-1C5F-4A07-BF33-3F291F63D0D7}"/>
              </a:ext>
            </a:extLst>
          </p:cNvPr>
          <p:cNvSpPr/>
          <p:nvPr/>
        </p:nvSpPr>
        <p:spPr>
          <a:xfrm>
            <a:off x="126171" y="4175405"/>
            <a:ext cx="14131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DG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5E738AD9-3FEB-468A-AF30-D4474A1719F9}"/>
              </a:ext>
            </a:extLst>
          </p:cNvPr>
          <p:cNvCxnSpPr>
            <a:cxnSpLocks/>
          </p:cNvCxnSpPr>
          <p:nvPr/>
        </p:nvCxnSpPr>
        <p:spPr>
          <a:xfrm>
            <a:off x="855894" y="3783323"/>
            <a:ext cx="0" cy="3250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DE318D5B-43A3-43A6-A568-EAD62019D599}"/>
              </a:ext>
            </a:extLst>
          </p:cNvPr>
          <p:cNvSpPr/>
          <p:nvPr/>
        </p:nvSpPr>
        <p:spPr>
          <a:xfrm>
            <a:off x="2252927" y="4212238"/>
            <a:ext cx="16456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S/DAF</a:t>
            </a:r>
          </a:p>
        </p:txBody>
      </p: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E5B5FE8D-BC83-4C24-925A-4DC41E520017}"/>
              </a:ext>
            </a:extLst>
          </p:cNvPr>
          <p:cNvCxnSpPr>
            <a:cxnSpLocks/>
          </p:cNvCxnSpPr>
          <p:nvPr/>
        </p:nvCxnSpPr>
        <p:spPr>
          <a:xfrm>
            <a:off x="1585960" y="4404005"/>
            <a:ext cx="54006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07AC01D0-E7EA-449E-B1C1-110D8BC53411}"/>
              </a:ext>
            </a:extLst>
          </p:cNvPr>
          <p:cNvCxnSpPr>
            <a:cxnSpLocks/>
            <a:endCxn id="102" idx="0"/>
          </p:cNvCxnSpPr>
          <p:nvPr/>
        </p:nvCxnSpPr>
        <p:spPr>
          <a:xfrm>
            <a:off x="2995723" y="4700126"/>
            <a:ext cx="14560" cy="16876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 : coins arrondis 96">
            <a:extLst>
              <a:ext uri="{FF2B5EF4-FFF2-40B4-BE49-F238E27FC236}">
                <a16:creationId xmlns:a16="http://schemas.microsoft.com/office/drawing/2014/main" id="{E44446A3-C2CC-4E4A-9CD2-FEA271C84E49}"/>
              </a:ext>
            </a:extLst>
          </p:cNvPr>
          <p:cNvSpPr/>
          <p:nvPr/>
        </p:nvSpPr>
        <p:spPr>
          <a:xfrm>
            <a:off x="1796758" y="4813829"/>
            <a:ext cx="2477730" cy="409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Achats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6E98243-9167-47BF-88E4-D1D4785DAC7A}"/>
              </a:ext>
            </a:extLst>
          </p:cNvPr>
          <p:cNvGrpSpPr/>
          <p:nvPr/>
        </p:nvGrpSpPr>
        <p:grpSpPr>
          <a:xfrm>
            <a:off x="1455779" y="5383392"/>
            <a:ext cx="3060994" cy="1199121"/>
            <a:chOff x="1725599" y="5383392"/>
            <a:chExt cx="3060994" cy="1199121"/>
          </a:xfrm>
        </p:grpSpPr>
        <p:sp>
          <p:nvSpPr>
            <p:cNvPr id="99" name="AutoShape 3">
              <a:extLst>
                <a:ext uri="{FF2B5EF4-FFF2-40B4-BE49-F238E27FC236}">
                  <a16:creationId xmlns:a16="http://schemas.microsoft.com/office/drawing/2014/main" id="{2E34A6DC-4F63-4462-AABC-09C290929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5599" y="5428741"/>
              <a:ext cx="1142876" cy="938294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200" b="1" dirty="0" err="1">
                  <a:solidFill>
                    <a:schemeClr val="bg1"/>
                  </a:solidFill>
                </a:rPr>
                <a:t>Validat°BCES</a:t>
              </a:r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AutoShape 5">
              <a:extLst>
                <a:ext uri="{FF2B5EF4-FFF2-40B4-BE49-F238E27FC236}">
                  <a16:creationId xmlns:a16="http://schemas.microsoft.com/office/drawing/2014/main" id="{83073938-24FB-4C04-A24B-4431325A8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778" y="5383392"/>
              <a:ext cx="865815" cy="1199121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Line 4">
              <a:extLst>
                <a:ext uri="{FF2B5EF4-FFF2-40B4-BE49-F238E27FC236}">
                  <a16:creationId xmlns:a16="http://schemas.microsoft.com/office/drawing/2014/main" id="{CB82FFEB-6AD8-463A-B734-328A97987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8475" y="5920089"/>
              <a:ext cx="110824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2" name="AutoShape 14">
            <a:extLst>
              <a:ext uri="{FF2B5EF4-FFF2-40B4-BE49-F238E27FC236}">
                <a16:creationId xmlns:a16="http://schemas.microsoft.com/office/drawing/2014/main" id="{F0AC9662-405F-491C-BF4F-0BB23E89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683" y="6387823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9A8A4A3-C1C1-4996-A757-C956B1B7ECE2}"/>
              </a:ext>
            </a:extLst>
          </p:cNvPr>
          <p:cNvSpPr/>
          <p:nvPr/>
        </p:nvSpPr>
        <p:spPr>
          <a:xfrm>
            <a:off x="152708" y="2844168"/>
            <a:ext cx="14131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DG</a:t>
            </a:r>
          </a:p>
        </p:txBody>
      </p:sp>
    </p:spTree>
    <p:extLst>
      <p:ext uri="{BB962C8B-B14F-4D97-AF65-F5344CB8AC3E}">
        <p14:creationId xmlns:p14="http://schemas.microsoft.com/office/powerpoint/2010/main" val="401626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85F47AA-9582-4538-A37C-1FB1FE3C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3" y="2417779"/>
            <a:ext cx="6561969" cy="3686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F4DED9-7B05-4818-9DA9-75A7DEA800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922D17B-0699-422D-8607-BCA96FEFD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56" y="2255591"/>
            <a:ext cx="9293902" cy="43026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1F145EC-0B62-4C22-A6BD-6AD813489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357" y="614597"/>
            <a:ext cx="4457700" cy="1476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8560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EC5E25B-7EC2-4388-9986-30188D25B515}"/>
              </a:ext>
            </a:extLst>
          </p:cNvPr>
          <p:cNvSpPr txBox="1">
            <a:spLocks/>
          </p:cNvSpPr>
          <p:nvPr/>
        </p:nvSpPr>
        <p:spPr>
          <a:xfrm>
            <a:off x="832721" y="9056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Réflexions Sur l’Approche de gestion BCI-Unité Achats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1C85F-811D-405F-AA49-A63D207A0A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FC4145-BF2B-4A23-ADDB-D1F3BE62EA86}"/>
              </a:ext>
            </a:extLst>
          </p:cNvPr>
          <p:cNvCxnSpPr>
            <a:cxnSpLocks/>
          </p:cNvCxnSpPr>
          <p:nvPr/>
        </p:nvCxnSpPr>
        <p:spPr>
          <a:xfrm flipH="1">
            <a:off x="1745419" y="2023676"/>
            <a:ext cx="8431" cy="4834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4B498C9-91BA-4092-B945-A1D5C640133C}"/>
              </a:ext>
            </a:extLst>
          </p:cNvPr>
          <p:cNvSpPr txBox="1"/>
          <p:nvPr/>
        </p:nvSpPr>
        <p:spPr>
          <a:xfrm>
            <a:off x="24843" y="198656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Hors ERP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77D954DC-156C-4D6E-8B82-22F50B0CCFF8}"/>
              </a:ext>
            </a:extLst>
          </p:cNvPr>
          <p:cNvCxnSpPr>
            <a:cxnSpLocks/>
          </p:cNvCxnSpPr>
          <p:nvPr/>
        </p:nvCxnSpPr>
        <p:spPr>
          <a:xfrm flipH="1">
            <a:off x="1566339" y="5577163"/>
            <a:ext cx="42546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59DD793B-8503-40E8-A9C7-16538BD073CB}"/>
              </a:ext>
            </a:extLst>
          </p:cNvPr>
          <p:cNvSpPr txBox="1"/>
          <p:nvPr/>
        </p:nvSpPr>
        <p:spPr>
          <a:xfrm>
            <a:off x="1818931" y="196790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ERP</a:t>
            </a: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1A46A4C1-BEF8-4D78-9B7B-433B2FC8CC00}"/>
              </a:ext>
            </a:extLst>
          </p:cNvPr>
          <p:cNvCxnSpPr>
            <a:cxnSpLocks/>
          </p:cNvCxnSpPr>
          <p:nvPr/>
        </p:nvCxnSpPr>
        <p:spPr>
          <a:xfrm>
            <a:off x="2547324" y="4306157"/>
            <a:ext cx="0" cy="2693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rganigramme : Document 83">
            <a:extLst>
              <a:ext uri="{FF2B5EF4-FFF2-40B4-BE49-F238E27FC236}">
                <a16:creationId xmlns:a16="http://schemas.microsoft.com/office/drawing/2014/main" id="{B523D42E-E330-4566-8391-CA1E54DC2122}"/>
              </a:ext>
            </a:extLst>
          </p:cNvPr>
          <p:cNvSpPr/>
          <p:nvPr/>
        </p:nvSpPr>
        <p:spPr>
          <a:xfrm>
            <a:off x="2068175" y="5308797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BCE signé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0F31EE5-99A5-42CC-B50B-19CDE386F65F}"/>
              </a:ext>
            </a:extLst>
          </p:cNvPr>
          <p:cNvGrpSpPr/>
          <p:nvPr/>
        </p:nvGrpSpPr>
        <p:grpSpPr>
          <a:xfrm>
            <a:off x="1971696" y="2551991"/>
            <a:ext cx="3060994" cy="1674389"/>
            <a:chOff x="1455779" y="4813829"/>
            <a:chExt cx="3060994" cy="1768684"/>
          </a:xfrm>
        </p:grpSpPr>
        <p:cxnSp>
          <p:nvCxnSpPr>
            <p:cNvPr id="92" name="Connecteur droit avec flèche 91">
              <a:extLst>
                <a:ext uri="{FF2B5EF4-FFF2-40B4-BE49-F238E27FC236}">
                  <a16:creationId xmlns:a16="http://schemas.microsoft.com/office/drawing/2014/main" id="{07AC01D0-E7EA-449E-B1C1-110D8BC53411}"/>
                </a:ext>
              </a:extLst>
            </p:cNvPr>
            <p:cNvCxnSpPr>
              <a:cxnSpLocks/>
            </p:cNvCxnSpPr>
            <p:nvPr/>
          </p:nvCxnSpPr>
          <p:spPr>
            <a:xfrm>
              <a:off x="3009584" y="5231230"/>
              <a:ext cx="0" cy="1351282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 : coins arrondis 96">
              <a:extLst>
                <a:ext uri="{FF2B5EF4-FFF2-40B4-BE49-F238E27FC236}">
                  <a16:creationId xmlns:a16="http://schemas.microsoft.com/office/drawing/2014/main" id="{E44446A3-C2CC-4E4A-9CD2-FEA271C84E49}"/>
                </a:ext>
              </a:extLst>
            </p:cNvPr>
            <p:cNvSpPr/>
            <p:nvPr/>
          </p:nvSpPr>
          <p:spPr>
            <a:xfrm>
              <a:off x="1796758" y="4813829"/>
              <a:ext cx="2477730" cy="409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Unité Achats</a:t>
              </a:r>
            </a:p>
          </p:txBody>
        </p: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A6E98243-9167-47BF-88E4-D1D4785DAC7A}"/>
                </a:ext>
              </a:extLst>
            </p:cNvPr>
            <p:cNvGrpSpPr/>
            <p:nvPr/>
          </p:nvGrpSpPr>
          <p:grpSpPr>
            <a:xfrm>
              <a:off x="1455779" y="5383392"/>
              <a:ext cx="3060994" cy="1199121"/>
              <a:chOff x="1725599" y="5383392"/>
              <a:chExt cx="3060994" cy="1199121"/>
            </a:xfrm>
          </p:grpSpPr>
          <p:sp>
            <p:nvSpPr>
              <p:cNvPr id="99" name="AutoShape 3">
                <a:extLst>
                  <a:ext uri="{FF2B5EF4-FFF2-40B4-BE49-F238E27FC236}">
                    <a16:creationId xmlns:a16="http://schemas.microsoft.com/office/drawing/2014/main" id="{2E34A6DC-4F63-4462-AABC-09C290929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5599" y="5428741"/>
                <a:ext cx="1142876" cy="938294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fr-FR" sz="1200" b="1" dirty="0" err="1">
                    <a:solidFill>
                      <a:schemeClr val="bg1"/>
                    </a:solidFill>
                  </a:rPr>
                  <a:t>Validat°BCES</a:t>
                </a:r>
                <a:endParaRPr lang="fr-FR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AutoShape 5">
                <a:extLst>
                  <a:ext uri="{FF2B5EF4-FFF2-40B4-BE49-F238E27FC236}">
                    <a16:creationId xmlns:a16="http://schemas.microsoft.com/office/drawing/2014/main" id="{83073938-24FB-4C04-A24B-4431325A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0778" y="5383392"/>
                <a:ext cx="865815" cy="1199121"/>
              </a:xfrm>
              <a:prstGeom prst="flowChartMagneticDisk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1" name="Line 4">
                <a:extLst>
                  <a:ext uri="{FF2B5EF4-FFF2-40B4-BE49-F238E27FC236}">
                    <a16:creationId xmlns:a16="http://schemas.microsoft.com/office/drawing/2014/main" id="{CB82FFEB-6AD8-463A-B734-328A97987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68475" y="5920089"/>
                <a:ext cx="1108244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sp>
        <p:nvSpPr>
          <p:cNvPr id="102" name="AutoShape 14">
            <a:extLst>
              <a:ext uri="{FF2B5EF4-FFF2-40B4-BE49-F238E27FC236}">
                <a16:creationId xmlns:a16="http://schemas.microsoft.com/office/drawing/2014/main" id="{F0AC9662-405F-491C-BF4F-0BB23E89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593" y="5924942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6" name="AutoShape 14">
            <a:extLst>
              <a:ext uri="{FF2B5EF4-FFF2-40B4-BE49-F238E27FC236}">
                <a16:creationId xmlns:a16="http://schemas.microsoft.com/office/drawing/2014/main" id="{A105E5D6-E5BE-4813-B11F-53DC80FE2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6901" y="1967902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3798B591-3D96-4FDD-AA4E-5B6E2E43CA12}"/>
              </a:ext>
            </a:extLst>
          </p:cNvPr>
          <p:cNvCxnSpPr>
            <a:cxnSpLocks/>
          </p:cNvCxnSpPr>
          <p:nvPr/>
        </p:nvCxnSpPr>
        <p:spPr>
          <a:xfrm flipH="1">
            <a:off x="2543134" y="4287489"/>
            <a:ext cx="184898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537F58CF-F288-464B-9FCE-0EC523F05B81}"/>
              </a:ext>
            </a:extLst>
          </p:cNvPr>
          <p:cNvSpPr/>
          <p:nvPr/>
        </p:nvSpPr>
        <p:spPr>
          <a:xfrm>
            <a:off x="3776958" y="4734464"/>
            <a:ext cx="16456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Budget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A7EE7F23-AFA1-4B77-8B12-942C76CE5154}"/>
              </a:ext>
            </a:extLst>
          </p:cNvPr>
          <p:cNvCxnSpPr>
            <a:cxnSpLocks/>
          </p:cNvCxnSpPr>
          <p:nvPr/>
        </p:nvCxnSpPr>
        <p:spPr>
          <a:xfrm>
            <a:off x="4392118" y="4306157"/>
            <a:ext cx="0" cy="2693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9F31FB7F-75DC-42AB-B528-9CFC67A452ED}"/>
              </a:ext>
            </a:extLst>
          </p:cNvPr>
          <p:cNvSpPr/>
          <p:nvPr/>
        </p:nvSpPr>
        <p:spPr>
          <a:xfrm>
            <a:off x="1969251" y="4755669"/>
            <a:ext cx="16456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Secrétariat S/DAF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123E666-5BC5-400B-B1DA-2CDB24F19DE5}"/>
              </a:ext>
            </a:extLst>
          </p:cNvPr>
          <p:cNvSpPr/>
          <p:nvPr/>
        </p:nvSpPr>
        <p:spPr>
          <a:xfrm>
            <a:off x="5638007" y="4732285"/>
            <a:ext cx="1645648" cy="480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Patrimoine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4B63F788-8AE4-42B9-8B32-9EBBE7C52173}"/>
              </a:ext>
            </a:extLst>
          </p:cNvPr>
          <p:cNvSpPr/>
          <p:nvPr/>
        </p:nvSpPr>
        <p:spPr>
          <a:xfrm>
            <a:off x="5638007" y="4022390"/>
            <a:ext cx="1645648" cy="553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Gestion de stocks</a:t>
            </a:r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09B4B421-AA52-444A-93A9-B379B8766EAB}"/>
              </a:ext>
            </a:extLst>
          </p:cNvPr>
          <p:cNvSpPr/>
          <p:nvPr/>
        </p:nvSpPr>
        <p:spPr>
          <a:xfrm>
            <a:off x="125186" y="5941458"/>
            <a:ext cx="1441153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Magasiniers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30CEDCD-D97C-40C7-BF7C-C61EE2287437}"/>
              </a:ext>
            </a:extLst>
          </p:cNvPr>
          <p:cNvCxnSpPr>
            <a:cxnSpLocks/>
          </p:cNvCxnSpPr>
          <p:nvPr/>
        </p:nvCxnSpPr>
        <p:spPr>
          <a:xfrm>
            <a:off x="1984241" y="5577163"/>
            <a:ext cx="0" cy="613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6C77EC09-E6D9-4E05-B1EA-78237A67BB61}"/>
              </a:ext>
            </a:extLst>
          </p:cNvPr>
          <p:cNvCxnSpPr>
            <a:cxnSpLocks/>
          </p:cNvCxnSpPr>
          <p:nvPr/>
        </p:nvCxnSpPr>
        <p:spPr>
          <a:xfrm flipH="1">
            <a:off x="1558100" y="6190938"/>
            <a:ext cx="42546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550F9546-3205-4803-A233-A841B2853225}"/>
              </a:ext>
            </a:extLst>
          </p:cNvPr>
          <p:cNvSpPr/>
          <p:nvPr/>
        </p:nvSpPr>
        <p:spPr>
          <a:xfrm>
            <a:off x="5638007" y="3228738"/>
            <a:ext cx="1645648" cy="553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 des Factures</a:t>
            </a:r>
          </a:p>
        </p:txBody>
      </p: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2A0C37A-1399-43E5-BDF4-D891EA2BE9B0}"/>
              </a:ext>
            </a:extLst>
          </p:cNvPr>
          <p:cNvGrpSpPr/>
          <p:nvPr/>
        </p:nvGrpSpPr>
        <p:grpSpPr>
          <a:xfrm>
            <a:off x="3324739" y="5325382"/>
            <a:ext cx="2550086" cy="1199121"/>
            <a:chOff x="11113" y="14288"/>
            <a:chExt cx="1157287" cy="561975"/>
          </a:xfrm>
        </p:grpSpPr>
        <p:sp>
          <p:nvSpPr>
            <p:cNvPr id="112" name="AutoShape 3">
              <a:extLst>
                <a:ext uri="{FF2B5EF4-FFF2-40B4-BE49-F238E27FC236}">
                  <a16:creationId xmlns:a16="http://schemas.microsoft.com/office/drawing/2014/main" id="{3B3A2F69-1BDB-4CE8-A1FA-B39827C0F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3" y="23813"/>
              <a:ext cx="471487" cy="439737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300" b="1" dirty="0">
                  <a:solidFill>
                    <a:schemeClr val="bg1"/>
                  </a:solidFill>
                </a:rPr>
                <a:t>Engagement Déf </a:t>
              </a:r>
            </a:p>
          </p:txBody>
        </p:sp>
        <p:sp>
          <p:nvSpPr>
            <p:cNvPr id="113" name="Line 4">
              <a:extLst>
                <a:ext uri="{FF2B5EF4-FFF2-40B4-BE49-F238E27FC236}">
                  <a16:creationId xmlns:a16="http://schemas.microsoft.com/office/drawing/2014/main" id="{5C10F4E7-53A1-438D-8412-68FACD8DC1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313" y="242888"/>
              <a:ext cx="4572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AutoShape 5">
              <a:extLst>
                <a:ext uri="{FF2B5EF4-FFF2-40B4-BE49-F238E27FC236}">
                  <a16:creationId xmlns:a16="http://schemas.microsoft.com/office/drawing/2014/main" id="{29443D88-2EF2-4358-A7B5-B84DC2A84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14288"/>
              <a:ext cx="357187" cy="561975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15" name="Rectangle : coins arrondis 114">
            <a:extLst>
              <a:ext uri="{FF2B5EF4-FFF2-40B4-BE49-F238E27FC236}">
                <a16:creationId xmlns:a16="http://schemas.microsoft.com/office/drawing/2014/main" id="{60F1A0B7-B177-47BE-B1A4-697A0B5CF577}"/>
              </a:ext>
            </a:extLst>
          </p:cNvPr>
          <p:cNvSpPr/>
          <p:nvPr/>
        </p:nvSpPr>
        <p:spPr>
          <a:xfrm>
            <a:off x="114473" y="5325382"/>
            <a:ext cx="14131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Frs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19EA9884-FF53-41E5-94A9-5F45D77F10D3}"/>
              </a:ext>
            </a:extLst>
          </p:cNvPr>
          <p:cNvSpPr txBox="1"/>
          <p:nvPr/>
        </p:nvSpPr>
        <p:spPr>
          <a:xfrm>
            <a:off x="7445715" y="3303595"/>
            <a:ext cx="300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Instance Liasse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85120B0B-148A-409B-BE8F-47022E45B631}"/>
              </a:ext>
            </a:extLst>
          </p:cNvPr>
          <p:cNvSpPr txBox="1"/>
          <p:nvPr/>
        </p:nvSpPr>
        <p:spPr>
          <a:xfrm>
            <a:off x="7482800" y="4040996"/>
            <a:ext cx="22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Instance Réception</a:t>
            </a: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BB63DDA5-F14B-405A-A5C0-5438F6002F86}"/>
              </a:ext>
            </a:extLst>
          </p:cNvPr>
          <p:cNvSpPr txBox="1"/>
          <p:nvPr/>
        </p:nvSpPr>
        <p:spPr>
          <a:xfrm>
            <a:off x="7482800" y="4778398"/>
            <a:ext cx="22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Instance Réception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9E589EF-64F2-40AD-B8D1-D3CF32BB8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6" y="4488495"/>
            <a:ext cx="971484" cy="6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40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EC5E25B-7EC2-4388-9986-30188D25B515}"/>
              </a:ext>
            </a:extLst>
          </p:cNvPr>
          <p:cNvSpPr txBox="1">
            <a:spLocks/>
          </p:cNvSpPr>
          <p:nvPr/>
        </p:nvSpPr>
        <p:spPr>
          <a:xfrm>
            <a:off x="832721" y="9056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Réflexions Sur l’Approche de gestion BCI-Unité Achats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1C85F-811D-405F-AA49-A63D207A0A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FC4145-BF2B-4A23-ADDB-D1F3BE62EA86}"/>
              </a:ext>
            </a:extLst>
          </p:cNvPr>
          <p:cNvCxnSpPr>
            <a:cxnSpLocks/>
          </p:cNvCxnSpPr>
          <p:nvPr/>
        </p:nvCxnSpPr>
        <p:spPr>
          <a:xfrm flipH="1">
            <a:off x="1745419" y="2023676"/>
            <a:ext cx="8431" cy="4834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4B498C9-91BA-4092-B945-A1D5C640133C}"/>
              </a:ext>
            </a:extLst>
          </p:cNvPr>
          <p:cNvSpPr txBox="1"/>
          <p:nvPr/>
        </p:nvSpPr>
        <p:spPr>
          <a:xfrm>
            <a:off x="24843" y="198656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Hors ERP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59DD793B-8503-40E8-A9C7-16538BD073CB}"/>
              </a:ext>
            </a:extLst>
          </p:cNvPr>
          <p:cNvSpPr txBox="1"/>
          <p:nvPr/>
        </p:nvSpPr>
        <p:spPr>
          <a:xfrm>
            <a:off x="1818931" y="196790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ERP</a:t>
            </a:r>
          </a:p>
        </p:txBody>
      </p:sp>
      <p:sp>
        <p:nvSpPr>
          <p:cNvPr id="102" name="AutoShape 14">
            <a:extLst>
              <a:ext uri="{FF2B5EF4-FFF2-40B4-BE49-F238E27FC236}">
                <a16:creationId xmlns:a16="http://schemas.microsoft.com/office/drawing/2014/main" id="{F0AC9662-405F-491C-BF4F-0BB23E89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193" y="6134711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6" name="AutoShape 14">
            <a:extLst>
              <a:ext uri="{FF2B5EF4-FFF2-40B4-BE49-F238E27FC236}">
                <a16:creationId xmlns:a16="http://schemas.microsoft.com/office/drawing/2014/main" id="{A105E5D6-E5BE-4813-B11F-53DC80FE2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7531" y="2011641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123E666-5BC5-400B-B1DA-2CDB24F19DE5}"/>
              </a:ext>
            </a:extLst>
          </p:cNvPr>
          <p:cNvSpPr/>
          <p:nvPr/>
        </p:nvSpPr>
        <p:spPr>
          <a:xfrm>
            <a:off x="5139232" y="2745811"/>
            <a:ext cx="1645648" cy="55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Patrimoine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4B63F788-8AE4-42B9-8B32-9EBBE7C52173}"/>
              </a:ext>
            </a:extLst>
          </p:cNvPr>
          <p:cNvSpPr/>
          <p:nvPr/>
        </p:nvSpPr>
        <p:spPr>
          <a:xfrm>
            <a:off x="2721444" y="2745811"/>
            <a:ext cx="1645648" cy="553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Gestion de stocks</a:t>
            </a:r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09B4B421-AA52-444A-93A9-B379B8766EAB}"/>
              </a:ext>
            </a:extLst>
          </p:cNvPr>
          <p:cNvSpPr/>
          <p:nvPr/>
        </p:nvSpPr>
        <p:spPr>
          <a:xfrm>
            <a:off x="69246" y="2745812"/>
            <a:ext cx="1514606" cy="553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Magasiniers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550F9546-3205-4803-A233-A841B2853225}"/>
              </a:ext>
            </a:extLst>
          </p:cNvPr>
          <p:cNvSpPr/>
          <p:nvPr/>
        </p:nvSpPr>
        <p:spPr>
          <a:xfrm>
            <a:off x="7948813" y="2745811"/>
            <a:ext cx="1645648" cy="553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 des Facture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19EA9884-FF53-41E5-94A9-5F45D77F10D3}"/>
              </a:ext>
            </a:extLst>
          </p:cNvPr>
          <p:cNvSpPr txBox="1"/>
          <p:nvPr/>
        </p:nvSpPr>
        <p:spPr>
          <a:xfrm>
            <a:off x="7353890" y="3524623"/>
            <a:ext cx="300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Instance Liasse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85120B0B-148A-409B-BE8F-47022E45B631}"/>
              </a:ext>
            </a:extLst>
          </p:cNvPr>
          <p:cNvSpPr txBox="1"/>
          <p:nvPr/>
        </p:nvSpPr>
        <p:spPr>
          <a:xfrm>
            <a:off x="897838" y="3624429"/>
            <a:ext cx="22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Instance Réception</a:t>
            </a: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BB63DDA5-F14B-405A-A5C0-5438F6002F86}"/>
              </a:ext>
            </a:extLst>
          </p:cNvPr>
          <p:cNvSpPr txBox="1"/>
          <p:nvPr/>
        </p:nvSpPr>
        <p:spPr>
          <a:xfrm>
            <a:off x="4816662" y="3563198"/>
            <a:ext cx="229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Instance Réception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1FF12BC-494C-48D2-8830-610679090499}"/>
              </a:ext>
            </a:extLst>
          </p:cNvPr>
          <p:cNvGrpSpPr/>
          <p:nvPr/>
        </p:nvGrpSpPr>
        <p:grpSpPr>
          <a:xfrm>
            <a:off x="2003784" y="4337239"/>
            <a:ext cx="2550086" cy="1199121"/>
            <a:chOff x="11113" y="14288"/>
            <a:chExt cx="1157287" cy="561975"/>
          </a:xfrm>
        </p:grpSpPr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93D57B5B-2209-4EA2-9C85-1A5889B88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3" y="23813"/>
              <a:ext cx="471487" cy="439737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300" b="1" dirty="0">
                  <a:solidFill>
                    <a:schemeClr val="bg1"/>
                  </a:solidFill>
                </a:rPr>
                <a:t>Bon Entrée</a:t>
              </a:r>
            </a:p>
          </p:txBody>
        </p:sp>
        <p:sp>
          <p:nvSpPr>
            <p:cNvPr id="42" name="Line 4">
              <a:extLst>
                <a:ext uri="{FF2B5EF4-FFF2-40B4-BE49-F238E27FC236}">
                  <a16:creationId xmlns:a16="http://schemas.microsoft.com/office/drawing/2014/main" id="{9BDF74B5-C8C1-42A6-884B-7503EAF65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313" y="242888"/>
              <a:ext cx="4572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AutoShape 5">
              <a:extLst>
                <a:ext uri="{FF2B5EF4-FFF2-40B4-BE49-F238E27FC236}">
                  <a16:creationId xmlns:a16="http://schemas.microsoft.com/office/drawing/2014/main" id="{957A7A6D-3A4F-4CF0-94EE-8D903FAE1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14288"/>
              <a:ext cx="357187" cy="561975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680460B8-2A63-430A-8F0C-47C227DDA375}"/>
              </a:ext>
            </a:extLst>
          </p:cNvPr>
          <p:cNvGrpSpPr/>
          <p:nvPr/>
        </p:nvGrpSpPr>
        <p:grpSpPr>
          <a:xfrm>
            <a:off x="4828679" y="4392802"/>
            <a:ext cx="2550086" cy="1199121"/>
            <a:chOff x="11113" y="14288"/>
            <a:chExt cx="1157287" cy="561975"/>
          </a:xfrm>
        </p:grpSpPr>
        <p:sp>
          <p:nvSpPr>
            <p:cNvPr id="45" name="AutoShape 3">
              <a:extLst>
                <a:ext uri="{FF2B5EF4-FFF2-40B4-BE49-F238E27FC236}">
                  <a16:creationId xmlns:a16="http://schemas.microsoft.com/office/drawing/2014/main" id="{0CA21662-0592-4550-BBED-C90A42FD1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3" y="23813"/>
              <a:ext cx="471487" cy="439737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300" b="1" dirty="0" err="1">
                  <a:solidFill>
                    <a:schemeClr val="bg1"/>
                  </a:solidFill>
                </a:rPr>
                <a:t>Créat</a:t>
              </a:r>
              <a:r>
                <a:rPr lang="fr-FR" sz="1300" b="1" dirty="0">
                  <a:solidFill>
                    <a:schemeClr val="bg1"/>
                  </a:solidFill>
                </a:rPr>
                <a:t>° Fiche immob</a:t>
              </a:r>
            </a:p>
          </p:txBody>
        </p:sp>
        <p:sp>
          <p:nvSpPr>
            <p:cNvPr id="47" name="Line 4">
              <a:extLst>
                <a:ext uri="{FF2B5EF4-FFF2-40B4-BE49-F238E27FC236}">
                  <a16:creationId xmlns:a16="http://schemas.microsoft.com/office/drawing/2014/main" id="{D6FDE445-AA4E-47AF-A747-12C6D24D26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313" y="242888"/>
              <a:ext cx="4572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AutoShape 5">
              <a:extLst>
                <a:ext uri="{FF2B5EF4-FFF2-40B4-BE49-F238E27FC236}">
                  <a16:creationId xmlns:a16="http://schemas.microsoft.com/office/drawing/2014/main" id="{D5F25D8A-CA11-4F7F-B481-D4B011852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14288"/>
              <a:ext cx="357187" cy="561975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CDE66B94-D116-42B0-8437-66474E70C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66" y="5600038"/>
            <a:ext cx="2003784" cy="991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46323A9-6122-4E5D-B607-67C6B4620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681" y="2699414"/>
            <a:ext cx="971484" cy="65474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7AF8C18-D805-4D5A-BC32-37B98C949529}"/>
              </a:ext>
            </a:extLst>
          </p:cNvPr>
          <p:cNvCxnSpPr>
            <a:cxnSpLocks/>
          </p:cNvCxnSpPr>
          <p:nvPr/>
        </p:nvCxnSpPr>
        <p:spPr>
          <a:xfrm>
            <a:off x="3387777" y="3369144"/>
            <a:ext cx="0" cy="10236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FFFE160F-8B8A-4060-86E5-D6EE513CDA4C}"/>
              </a:ext>
            </a:extLst>
          </p:cNvPr>
          <p:cNvCxnSpPr>
            <a:cxnSpLocks/>
          </p:cNvCxnSpPr>
          <p:nvPr/>
        </p:nvCxnSpPr>
        <p:spPr>
          <a:xfrm>
            <a:off x="5964553" y="3333905"/>
            <a:ext cx="0" cy="10236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3429E76-AAA3-4405-885D-148F5A89646C}"/>
              </a:ext>
            </a:extLst>
          </p:cNvPr>
          <p:cNvCxnSpPr>
            <a:cxnSpLocks/>
          </p:cNvCxnSpPr>
          <p:nvPr/>
        </p:nvCxnSpPr>
        <p:spPr>
          <a:xfrm>
            <a:off x="8782808" y="3333905"/>
            <a:ext cx="0" cy="10236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rganigramme : Document 59">
            <a:extLst>
              <a:ext uri="{FF2B5EF4-FFF2-40B4-BE49-F238E27FC236}">
                <a16:creationId xmlns:a16="http://schemas.microsoft.com/office/drawing/2014/main" id="{4651BFE8-05A1-4085-BD75-FC19FA9C20B7}"/>
              </a:ext>
            </a:extLst>
          </p:cNvPr>
          <p:cNvSpPr/>
          <p:nvPr/>
        </p:nvSpPr>
        <p:spPr>
          <a:xfrm>
            <a:off x="9535468" y="3776021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BCE</a:t>
            </a:r>
          </a:p>
        </p:txBody>
      </p:sp>
      <p:sp>
        <p:nvSpPr>
          <p:cNvPr id="61" name="Organigramme : Document 60">
            <a:extLst>
              <a:ext uri="{FF2B5EF4-FFF2-40B4-BE49-F238E27FC236}">
                <a16:creationId xmlns:a16="http://schemas.microsoft.com/office/drawing/2014/main" id="{35F03C15-25C4-437E-91FD-E99079F63A69}"/>
              </a:ext>
            </a:extLst>
          </p:cNvPr>
          <p:cNvSpPr/>
          <p:nvPr/>
        </p:nvSpPr>
        <p:spPr>
          <a:xfrm>
            <a:off x="10102043" y="3315674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BCES</a:t>
            </a:r>
          </a:p>
        </p:txBody>
      </p:sp>
      <p:sp>
        <p:nvSpPr>
          <p:cNvPr id="62" name="Organigramme : Document 61">
            <a:extLst>
              <a:ext uri="{FF2B5EF4-FFF2-40B4-BE49-F238E27FC236}">
                <a16:creationId xmlns:a16="http://schemas.microsoft.com/office/drawing/2014/main" id="{EDA63A9C-1090-452D-A686-5245CC7E3070}"/>
              </a:ext>
            </a:extLst>
          </p:cNvPr>
          <p:cNvSpPr/>
          <p:nvPr/>
        </p:nvSpPr>
        <p:spPr>
          <a:xfrm>
            <a:off x="10559243" y="2900462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Fre</a:t>
            </a:r>
            <a:endParaRPr lang="fr-FR" dirty="0"/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053CA898-7898-4C43-99C1-71D40BEE7A24}"/>
              </a:ext>
            </a:extLst>
          </p:cNvPr>
          <p:cNvGrpSpPr/>
          <p:nvPr/>
        </p:nvGrpSpPr>
        <p:grpSpPr>
          <a:xfrm>
            <a:off x="7777943" y="4509189"/>
            <a:ext cx="2550086" cy="1199121"/>
            <a:chOff x="11113" y="14288"/>
            <a:chExt cx="1157287" cy="561975"/>
          </a:xfrm>
        </p:grpSpPr>
        <p:sp>
          <p:nvSpPr>
            <p:cNvPr id="67" name="AutoShape 3">
              <a:extLst>
                <a:ext uri="{FF2B5EF4-FFF2-40B4-BE49-F238E27FC236}">
                  <a16:creationId xmlns:a16="http://schemas.microsoft.com/office/drawing/2014/main" id="{7A4DBBC0-5E9C-4C6A-B221-D6F4D6F2D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3" y="23813"/>
              <a:ext cx="471487" cy="439737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300" b="1" dirty="0">
                  <a:solidFill>
                    <a:schemeClr val="bg1"/>
                  </a:solidFill>
                </a:rPr>
                <a:t>Prise en charge </a:t>
              </a:r>
              <a:r>
                <a:rPr lang="fr-FR" sz="1300" b="1" dirty="0" err="1">
                  <a:solidFill>
                    <a:schemeClr val="bg1"/>
                  </a:solidFill>
                </a:rPr>
                <a:t>Fre</a:t>
              </a:r>
              <a:endParaRPr lang="fr-FR" sz="13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Line 4">
              <a:extLst>
                <a:ext uri="{FF2B5EF4-FFF2-40B4-BE49-F238E27FC236}">
                  <a16:creationId xmlns:a16="http://schemas.microsoft.com/office/drawing/2014/main" id="{2AEE08D6-73C2-457E-AE2B-9677ABF57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313" y="242888"/>
              <a:ext cx="4572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AutoShape 5">
              <a:extLst>
                <a:ext uri="{FF2B5EF4-FFF2-40B4-BE49-F238E27FC236}">
                  <a16:creationId xmlns:a16="http://schemas.microsoft.com/office/drawing/2014/main" id="{772FC7C6-8BEA-4B51-835F-1CACC209A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14288"/>
              <a:ext cx="357187" cy="561975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93593121-117E-4690-9E14-481AB77C5F87}"/>
              </a:ext>
            </a:extLst>
          </p:cNvPr>
          <p:cNvCxnSpPr>
            <a:cxnSpLocks/>
          </p:cNvCxnSpPr>
          <p:nvPr/>
        </p:nvCxnSpPr>
        <p:spPr>
          <a:xfrm>
            <a:off x="8813859" y="5467807"/>
            <a:ext cx="0" cy="58038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rganigramme : Document 75">
            <a:extLst>
              <a:ext uri="{FF2B5EF4-FFF2-40B4-BE49-F238E27FC236}">
                <a16:creationId xmlns:a16="http://schemas.microsoft.com/office/drawing/2014/main" id="{0CF6470C-504C-4446-B566-FB907B2640A4}"/>
              </a:ext>
            </a:extLst>
          </p:cNvPr>
          <p:cNvSpPr/>
          <p:nvPr/>
        </p:nvSpPr>
        <p:spPr>
          <a:xfrm>
            <a:off x="7756151" y="5614984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Fre.S</a:t>
            </a:r>
            <a:endParaRPr lang="fr-FR" dirty="0"/>
          </a:p>
        </p:txBody>
      </p:sp>
      <p:sp>
        <p:nvSpPr>
          <p:cNvPr id="38" name="Organigramme : Document 37">
            <a:extLst>
              <a:ext uri="{FF2B5EF4-FFF2-40B4-BE49-F238E27FC236}">
                <a16:creationId xmlns:a16="http://schemas.microsoft.com/office/drawing/2014/main" id="{4D715BEC-291F-4845-A68D-7AAF383B5DE1}"/>
              </a:ext>
            </a:extLst>
          </p:cNvPr>
          <p:cNvSpPr/>
          <p:nvPr/>
        </p:nvSpPr>
        <p:spPr>
          <a:xfrm>
            <a:off x="11086626" y="2437758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PV/Rel</a:t>
            </a:r>
          </a:p>
        </p:txBody>
      </p:sp>
    </p:spTree>
    <p:extLst>
      <p:ext uri="{BB962C8B-B14F-4D97-AF65-F5344CB8AC3E}">
        <p14:creationId xmlns:p14="http://schemas.microsoft.com/office/powerpoint/2010/main" val="3139107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EC5E25B-7EC2-4388-9986-30188D25B515}"/>
              </a:ext>
            </a:extLst>
          </p:cNvPr>
          <p:cNvSpPr txBox="1">
            <a:spLocks/>
          </p:cNvSpPr>
          <p:nvPr/>
        </p:nvSpPr>
        <p:spPr>
          <a:xfrm>
            <a:off x="832721" y="9056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Réflexions Sur l’Approche de gestion BCI-Unité Achats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1C85F-811D-405F-AA49-A63D207A0A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FC4145-BF2B-4A23-ADDB-D1F3BE62EA86}"/>
              </a:ext>
            </a:extLst>
          </p:cNvPr>
          <p:cNvCxnSpPr>
            <a:cxnSpLocks/>
          </p:cNvCxnSpPr>
          <p:nvPr/>
        </p:nvCxnSpPr>
        <p:spPr>
          <a:xfrm flipH="1">
            <a:off x="1745419" y="2023676"/>
            <a:ext cx="8431" cy="4834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4B498C9-91BA-4092-B945-A1D5C640133C}"/>
              </a:ext>
            </a:extLst>
          </p:cNvPr>
          <p:cNvSpPr txBox="1"/>
          <p:nvPr/>
        </p:nvSpPr>
        <p:spPr>
          <a:xfrm>
            <a:off x="24843" y="198656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Hors ERP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59DD793B-8503-40E8-A9C7-16538BD073CB}"/>
              </a:ext>
            </a:extLst>
          </p:cNvPr>
          <p:cNvSpPr txBox="1"/>
          <p:nvPr/>
        </p:nvSpPr>
        <p:spPr>
          <a:xfrm>
            <a:off x="1818931" y="196790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ERP</a:t>
            </a:r>
          </a:p>
        </p:txBody>
      </p:sp>
      <p:sp>
        <p:nvSpPr>
          <p:cNvPr id="46" name="AutoShape 14">
            <a:extLst>
              <a:ext uri="{FF2B5EF4-FFF2-40B4-BE49-F238E27FC236}">
                <a16:creationId xmlns:a16="http://schemas.microsoft.com/office/drawing/2014/main" id="{A105E5D6-E5BE-4813-B11F-53DC80FE2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9617" y="1942632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550F9546-3205-4803-A233-A841B2853225}"/>
              </a:ext>
            </a:extLst>
          </p:cNvPr>
          <p:cNvSpPr/>
          <p:nvPr/>
        </p:nvSpPr>
        <p:spPr>
          <a:xfrm>
            <a:off x="3515393" y="2509473"/>
            <a:ext cx="1645648" cy="553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 des Facture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19EA9884-FF53-41E5-94A9-5F45D77F10D3}"/>
              </a:ext>
            </a:extLst>
          </p:cNvPr>
          <p:cNvSpPr txBox="1"/>
          <p:nvPr/>
        </p:nvSpPr>
        <p:spPr>
          <a:xfrm>
            <a:off x="1809025" y="6159119"/>
            <a:ext cx="300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Intégration Automatique de l’écriture Achat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3429E76-AAA3-4405-885D-148F5A89646C}"/>
              </a:ext>
            </a:extLst>
          </p:cNvPr>
          <p:cNvCxnSpPr>
            <a:cxnSpLocks/>
          </p:cNvCxnSpPr>
          <p:nvPr/>
        </p:nvCxnSpPr>
        <p:spPr>
          <a:xfrm>
            <a:off x="4338217" y="3062599"/>
            <a:ext cx="0" cy="2502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rganigramme : Document 61">
            <a:extLst>
              <a:ext uri="{FF2B5EF4-FFF2-40B4-BE49-F238E27FC236}">
                <a16:creationId xmlns:a16="http://schemas.microsoft.com/office/drawing/2014/main" id="{EDA63A9C-1090-452D-A686-5245CC7E3070}"/>
              </a:ext>
            </a:extLst>
          </p:cNvPr>
          <p:cNvSpPr/>
          <p:nvPr/>
        </p:nvSpPr>
        <p:spPr>
          <a:xfrm>
            <a:off x="3833886" y="3293198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Fre</a:t>
            </a:r>
            <a:r>
              <a:rPr lang="fr-FR" dirty="0"/>
              <a:t> S</a:t>
            </a:r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053CA898-7898-4C43-99C1-71D40BEE7A24}"/>
              </a:ext>
            </a:extLst>
          </p:cNvPr>
          <p:cNvGrpSpPr/>
          <p:nvPr/>
        </p:nvGrpSpPr>
        <p:grpSpPr>
          <a:xfrm>
            <a:off x="7020612" y="5588997"/>
            <a:ext cx="2390523" cy="1199121"/>
            <a:chOff x="11113" y="14288"/>
            <a:chExt cx="1157287" cy="561975"/>
          </a:xfrm>
        </p:grpSpPr>
        <p:sp>
          <p:nvSpPr>
            <p:cNvPr id="67" name="AutoShape 3">
              <a:extLst>
                <a:ext uri="{FF2B5EF4-FFF2-40B4-BE49-F238E27FC236}">
                  <a16:creationId xmlns:a16="http://schemas.microsoft.com/office/drawing/2014/main" id="{7A4DBBC0-5E9C-4C6A-B221-D6F4D6F2D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3" y="23813"/>
              <a:ext cx="471487" cy="439737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300" b="1" dirty="0">
                  <a:solidFill>
                    <a:schemeClr val="bg1"/>
                  </a:solidFill>
                </a:rPr>
                <a:t>Paiement</a:t>
              </a:r>
            </a:p>
          </p:txBody>
        </p:sp>
        <p:sp>
          <p:nvSpPr>
            <p:cNvPr id="70" name="Line 4">
              <a:extLst>
                <a:ext uri="{FF2B5EF4-FFF2-40B4-BE49-F238E27FC236}">
                  <a16:creationId xmlns:a16="http://schemas.microsoft.com/office/drawing/2014/main" id="{2AEE08D6-73C2-457E-AE2B-9677ABF57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313" y="242888"/>
              <a:ext cx="4572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AutoShape 5">
              <a:extLst>
                <a:ext uri="{FF2B5EF4-FFF2-40B4-BE49-F238E27FC236}">
                  <a16:creationId xmlns:a16="http://schemas.microsoft.com/office/drawing/2014/main" id="{772FC7C6-8BEA-4B51-835F-1CACC209A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14288"/>
              <a:ext cx="357187" cy="561975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93593121-117E-4690-9E14-481AB77C5F87}"/>
              </a:ext>
            </a:extLst>
          </p:cNvPr>
          <p:cNvCxnSpPr>
            <a:cxnSpLocks/>
          </p:cNvCxnSpPr>
          <p:nvPr/>
        </p:nvCxnSpPr>
        <p:spPr>
          <a:xfrm>
            <a:off x="6096000" y="5522817"/>
            <a:ext cx="34977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F81C4F3-54AC-4F4C-9EA7-C8DD54836639}"/>
              </a:ext>
            </a:extLst>
          </p:cNvPr>
          <p:cNvCxnSpPr>
            <a:cxnSpLocks/>
          </p:cNvCxnSpPr>
          <p:nvPr/>
        </p:nvCxnSpPr>
        <p:spPr>
          <a:xfrm>
            <a:off x="4331785" y="3893955"/>
            <a:ext cx="0" cy="2502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E51948C-8D77-48F8-BFB4-0CECA863564A}"/>
              </a:ext>
            </a:extLst>
          </p:cNvPr>
          <p:cNvCxnSpPr>
            <a:cxnSpLocks/>
          </p:cNvCxnSpPr>
          <p:nvPr/>
        </p:nvCxnSpPr>
        <p:spPr>
          <a:xfrm>
            <a:off x="3355305" y="4161656"/>
            <a:ext cx="196582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3D9B6748-4730-4A67-87C2-D2E338CC3667}"/>
              </a:ext>
            </a:extLst>
          </p:cNvPr>
          <p:cNvCxnSpPr>
            <a:cxnSpLocks/>
          </p:cNvCxnSpPr>
          <p:nvPr/>
        </p:nvCxnSpPr>
        <p:spPr>
          <a:xfrm>
            <a:off x="3355305" y="4161656"/>
            <a:ext cx="0" cy="2502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9F4A1587-94C7-4EEE-AE04-E345AA29D923}"/>
              </a:ext>
            </a:extLst>
          </p:cNvPr>
          <p:cNvCxnSpPr>
            <a:cxnSpLocks/>
          </p:cNvCxnSpPr>
          <p:nvPr/>
        </p:nvCxnSpPr>
        <p:spPr>
          <a:xfrm>
            <a:off x="5321129" y="4213900"/>
            <a:ext cx="0" cy="2502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5CFBCEB4-B2F5-4892-89C8-B898F3B83794}"/>
              </a:ext>
            </a:extLst>
          </p:cNvPr>
          <p:cNvSpPr/>
          <p:nvPr/>
        </p:nvSpPr>
        <p:spPr>
          <a:xfrm>
            <a:off x="2489104" y="4411883"/>
            <a:ext cx="1645648" cy="553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Comptabilité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EE3F139-A3C5-4F80-8AB2-BC134EDE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216" y="4944445"/>
            <a:ext cx="1623519" cy="1103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27F476A7-B443-48BC-929B-711EEB704D8B}"/>
              </a:ext>
            </a:extLst>
          </p:cNvPr>
          <p:cNvSpPr/>
          <p:nvPr/>
        </p:nvSpPr>
        <p:spPr>
          <a:xfrm>
            <a:off x="4498305" y="4464127"/>
            <a:ext cx="1645648" cy="553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Budget</a:t>
            </a:r>
          </a:p>
        </p:txBody>
      </p:sp>
      <p:pic>
        <p:nvPicPr>
          <p:cNvPr id="16388" name="Picture 4" descr="Résultat de recherche d'images pour &quot;budget&quot;">
            <a:extLst>
              <a:ext uri="{FF2B5EF4-FFF2-40B4-BE49-F238E27FC236}">
                <a16:creationId xmlns:a16="http://schemas.microsoft.com/office/drawing/2014/main" id="{F2D71190-04B0-4557-A571-1804101F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09" y="4976871"/>
            <a:ext cx="1663887" cy="10713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5438C51B-FF81-4DBF-8F3B-41755BAD2B5F}"/>
              </a:ext>
            </a:extLst>
          </p:cNvPr>
          <p:cNvCxnSpPr>
            <a:cxnSpLocks/>
          </p:cNvCxnSpPr>
          <p:nvPr/>
        </p:nvCxnSpPr>
        <p:spPr>
          <a:xfrm flipV="1">
            <a:off x="6445770" y="2786036"/>
            <a:ext cx="0" cy="27367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DEB8B04C-851D-4922-BC78-96A8CC973749}"/>
              </a:ext>
            </a:extLst>
          </p:cNvPr>
          <p:cNvCxnSpPr>
            <a:cxnSpLocks/>
          </p:cNvCxnSpPr>
          <p:nvPr/>
        </p:nvCxnSpPr>
        <p:spPr>
          <a:xfrm>
            <a:off x="6445770" y="2794971"/>
            <a:ext cx="40473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235AEAFE-3FF5-42D8-B85B-44AD2DFE5B79}"/>
              </a:ext>
            </a:extLst>
          </p:cNvPr>
          <p:cNvCxnSpPr>
            <a:cxnSpLocks/>
          </p:cNvCxnSpPr>
          <p:nvPr/>
        </p:nvCxnSpPr>
        <p:spPr>
          <a:xfrm>
            <a:off x="8064715" y="3509797"/>
            <a:ext cx="0" cy="4220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4048C662-0E97-4488-BFCF-A976EACAAD4F}"/>
              </a:ext>
            </a:extLst>
          </p:cNvPr>
          <p:cNvSpPr/>
          <p:nvPr/>
        </p:nvSpPr>
        <p:spPr>
          <a:xfrm>
            <a:off x="7287661" y="3990567"/>
            <a:ext cx="1645648" cy="553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Unité Trésorerie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7D9DF95-B8B3-4E13-A0B7-B34F80E26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375" y="4580015"/>
            <a:ext cx="1678222" cy="839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6" name="Groupe 75">
            <a:extLst>
              <a:ext uri="{FF2B5EF4-FFF2-40B4-BE49-F238E27FC236}">
                <a16:creationId xmlns:a16="http://schemas.microsoft.com/office/drawing/2014/main" id="{2A3E8194-E2AA-4041-98B9-A309E8EC872D}"/>
              </a:ext>
            </a:extLst>
          </p:cNvPr>
          <p:cNvGrpSpPr/>
          <p:nvPr/>
        </p:nvGrpSpPr>
        <p:grpSpPr>
          <a:xfrm>
            <a:off x="7020612" y="2463076"/>
            <a:ext cx="2390523" cy="1199121"/>
            <a:chOff x="11113" y="14288"/>
            <a:chExt cx="1157287" cy="561975"/>
          </a:xfrm>
        </p:grpSpPr>
        <p:sp>
          <p:nvSpPr>
            <p:cNvPr id="77" name="AutoShape 3">
              <a:extLst>
                <a:ext uri="{FF2B5EF4-FFF2-40B4-BE49-F238E27FC236}">
                  <a16:creationId xmlns:a16="http://schemas.microsoft.com/office/drawing/2014/main" id="{0E764567-236C-4975-86A3-85B89FC4A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3" y="23813"/>
              <a:ext cx="471487" cy="439737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300" b="1" dirty="0" err="1">
                  <a:solidFill>
                    <a:schemeClr val="bg1"/>
                  </a:solidFill>
                </a:rPr>
                <a:t>Ordonnacement</a:t>
              </a:r>
              <a:endParaRPr lang="fr-FR" sz="1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Line 4">
              <a:extLst>
                <a:ext uri="{FF2B5EF4-FFF2-40B4-BE49-F238E27FC236}">
                  <a16:creationId xmlns:a16="http://schemas.microsoft.com/office/drawing/2014/main" id="{C5E81156-6122-4E04-A3A8-22E742AB83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313" y="242888"/>
              <a:ext cx="4572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AutoShape 5">
              <a:extLst>
                <a:ext uri="{FF2B5EF4-FFF2-40B4-BE49-F238E27FC236}">
                  <a16:creationId xmlns:a16="http://schemas.microsoft.com/office/drawing/2014/main" id="{5465A92F-52DE-40BD-AFA5-2DCDC51AE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14288"/>
              <a:ext cx="357187" cy="561975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B5D81CFF-B866-478F-AF5E-E25008882EAE}"/>
              </a:ext>
            </a:extLst>
          </p:cNvPr>
          <p:cNvCxnSpPr>
            <a:cxnSpLocks/>
          </p:cNvCxnSpPr>
          <p:nvPr/>
        </p:nvCxnSpPr>
        <p:spPr>
          <a:xfrm>
            <a:off x="8123991" y="5493997"/>
            <a:ext cx="0" cy="4220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rganigramme : Document 34">
            <a:extLst>
              <a:ext uri="{FF2B5EF4-FFF2-40B4-BE49-F238E27FC236}">
                <a16:creationId xmlns:a16="http://schemas.microsoft.com/office/drawing/2014/main" id="{F2F48E86-3BA0-44ED-8943-0CC77250768B}"/>
              </a:ext>
            </a:extLst>
          </p:cNvPr>
          <p:cNvSpPr/>
          <p:nvPr/>
        </p:nvSpPr>
        <p:spPr>
          <a:xfrm>
            <a:off x="9535468" y="3776021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Ord</a:t>
            </a:r>
          </a:p>
        </p:txBody>
      </p:sp>
      <p:sp>
        <p:nvSpPr>
          <p:cNvPr id="36" name="Organigramme : Document 35">
            <a:extLst>
              <a:ext uri="{FF2B5EF4-FFF2-40B4-BE49-F238E27FC236}">
                <a16:creationId xmlns:a16="http://schemas.microsoft.com/office/drawing/2014/main" id="{9CDBEBFD-81FE-4623-BB38-F81B6697D076}"/>
              </a:ext>
            </a:extLst>
          </p:cNvPr>
          <p:cNvSpPr/>
          <p:nvPr/>
        </p:nvSpPr>
        <p:spPr>
          <a:xfrm>
            <a:off x="10102043" y="3315674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 RAS</a:t>
            </a:r>
          </a:p>
        </p:txBody>
      </p:sp>
      <p:sp>
        <p:nvSpPr>
          <p:cNvPr id="37" name="Organigramme : Document 36">
            <a:extLst>
              <a:ext uri="{FF2B5EF4-FFF2-40B4-BE49-F238E27FC236}">
                <a16:creationId xmlns:a16="http://schemas.microsoft.com/office/drawing/2014/main" id="{10884C8D-E359-4107-A760-30DE23005B44}"/>
              </a:ext>
            </a:extLst>
          </p:cNvPr>
          <p:cNvSpPr/>
          <p:nvPr/>
        </p:nvSpPr>
        <p:spPr>
          <a:xfrm>
            <a:off x="10668618" y="2870966"/>
            <a:ext cx="914400" cy="58461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Liasse</a:t>
            </a:r>
          </a:p>
        </p:txBody>
      </p:sp>
    </p:spTree>
    <p:extLst>
      <p:ext uri="{BB962C8B-B14F-4D97-AF65-F5344CB8AC3E}">
        <p14:creationId xmlns:p14="http://schemas.microsoft.com/office/powerpoint/2010/main" val="1956555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EC5E25B-7EC2-4388-9986-30188D25B515}"/>
              </a:ext>
            </a:extLst>
          </p:cNvPr>
          <p:cNvSpPr txBox="1">
            <a:spLocks/>
          </p:cNvSpPr>
          <p:nvPr/>
        </p:nvSpPr>
        <p:spPr>
          <a:xfrm>
            <a:off x="832721" y="9056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Réflexions Sur l’Approche de gestion BCI-Unité Achats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1C85F-811D-405F-AA49-A63D207A0A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FC4145-BF2B-4A23-ADDB-D1F3BE62EA86}"/>
              </a:ext>
            </a:extLst>
          </p:cNvPr>
          <p:cNvCxnSpPr>
            <a:cxnSpLocks/>
          </p:cNvCxnSpPr>
          <p:nvPr/>
        </p:nvCxnSpPr>
        <p:spPr>
          <a:xfrm flipH="1">
            <a:off x="1745419" y="2023676"/>
            <a:ext cx="8431" cy="4834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4B498C9-91BA-4092-B945-A1D5C640133C}"/>
              </a:ext>
            </a:extLst>
          </p:cNvPr>
          <p:cNvSpPr txBox="1"/>
          <p:nvPr/>
        </p:nvSpPr>
        <p:spPr>
          <a:xfrm>
            <a:off x="24843" y="198656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Hors ERP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59DD793B-8503-40E8-A9C7-16538BD073CB}"/>
              </a:ext>
            </a:extLst>
          </p:cNvPr>
          <p:cNvSpPr txBox="1"/>
          <p:nvPr/>
        </p:nvSpPr>
        <p:spPr>
          <a:xfrm>
            <a:off x="1818931" y="196790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Zone ERP</a:t>
            </a:r>
          </a:p>
        </p:txBody>
      </p:sp>
      <p:sp>
        <p:nvSpPr>
          <p:cNvPr id="46" name="AutoShape 14">
            <a:extLst>
              <a:ext uri="{FF2B5EF4-FFF2-40B4-BE49-F238E27FC236}">
                <a16:creationId xmlns:a16="http://schemas.microsoft.com/office/drawing/2014/main" id="{A105E5D6-E5BE-4813-B11F-53DC80FE2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9617" y="1942632"/>
            <a:ext cx="457200" cy="45720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93593121-117E-4690-9E14-481AB77C5F87}"/>
              </a:ext>
            </a:extLst>
          </p:cNvPr>
          <p:cNvCxnSpPr>
            <a:cxnSpLocks/>
          </p:cNvCxnSpPr>
          <p:nvPr/>
        </p:nvCxnSpPr>
        <p:spPr>
          <a:xfrm>
            <a:off x="5469762" y="4949510"/>
            <a:ext cx="34977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6B08C835-1D9C-43D4-A887-E71343BCE4E0}"/>
              </a:ext>
            </a:extLst>
          </p:cNvPr>
          <p:cNvGrpSpPr/>
          <p:nvPr/>
        </p:nvGrpSpPr>
        <p:grpSpPr>
          <a:xfrm>
            <a:off x="5983865" y="2392116"/>
            <a:ext cx="4824928" cy="3205508"/>
            <a:chOff x="1809025" y="4153940"/>
            <a:chExt cx="4334928" cy="3205508"/>
          </a:xfrm>
        </p:grpSpPr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19EA9884-FF53-41E5-94A9-5F45D77F10D3}"/>
                </a:ext>
              </a:extLst>
            </p:cNvPr>
            <p:cNvSpPr txBox="1"/>
            <p:nvPr/>
          </p:nvSpPr>
          <p:spPr>
            <a:xfrm>
              <a:off x="1809025" y="6159119"/>
              <a:ext cx="23147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Intégration Automatique de l’écriture de règlement</a:t>
              </a:r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4E51948C-8D77-48F8-BFB4-0CECA863564A}"/>
                </a:ext>
              </a:extLst>
            </p:cNvPr>
            <p:cNvCxnSpPr>
              <a:cxnSpLocks/>
            </p:cNvCxnSpPr>
            <p:nvPr/>
          </p:nvCxnSpPr>
          <p:spPr>
            <a:xfrm>
              <a:off x="3355305" y="4161656"/>
              <a:ext cx="1965824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3D9B6748-4730-4A67-87C2-D2E338CC3667}"/>
                </a:ext>
              </a:extLst>
            </p:cNvPr>
            <p:cNvCxnSpPr>
              <a:cxnSpLocks/>
            </p:cNvCxnSpPr>
            <p:nvPr/>
          </p:nvCxnSpPr>
          <p:spPr>
            <a:xfrm>
              <a:off x="3355305" y="4161656"/>
              <a:ext cx="0" cy="250227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9F4A1587-94C7-4EEE-AE04-E345AA29D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21129" y="4153940"/>
              <a:ext cx="0" cy="250227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5CFBCEB4-B2F5-4892-89C8-B898F3B83794}"/>
                </a:ext>
              </a:extLst>
            </p:cNvPr>
            <p:cNvSpPr/>
            <p:nvPr/>
          </p:nvSpPr>
          <p:spPr>
            <a:xfrm>
              <a:off x="2489104" y="4411883"/>
              <a:ext cx="1645648" cy="5531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Unité Comptabilité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EE3F139-A3C5-4F80-8AB2-BC134EDEC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0216" y="4944445"/>
              <a:ext cx="1623519" cy="110374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27F476A7-B443-48BC-929B-711EEB704D8B}"/>
                </a:ext>
              </a:extLst>
            </p:cNvPr>
            <p:cNvSpPr/>
            <p:nvPr/>
          </p:nvSpPr>
          <p:spPr>
            <a:xfrm>
              <a:off x="4498305" y="4415680"/>
              <a:ext cx="1645648" cy="5531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Unité Budget</a:t>
              </a:r>
            </a:p>
          </p:txBody>
        </p:sp>
        <p:pic>
          <p:nvPicPr>
            <p:cNvPr id="16388" name="Picture 4" descr="Résultat de recherche d'images pour &quot;budget&quot;">
              <a:extLst>
                <a:ext uri="{FF2B5EF4-FFF2-40B4-BE49-F238E27FC236}">
                  <a16:creationId xmlns:a16="http://schemas.microsoft.com/office/drawing/2014/main" id="{F2D71190-04B0-4557-A571-1804101F8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809" y="4976871"/>
              <a:ext cx="1663887" cy="10713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235AEAFE-3FF5-42D8-B85B-44AD2DFE5B79}"/>
              </a:ext>
            </a:extLst>
          </p:cNvPr>
          <p:cNvCxnSpPr>
            <a:cxnSpLocks/>
          </p:cNvCxnSpPr>
          <p:nvPr/>
        </p:nvCxnSpPr>
        <p:spPr>
          <a:xfrm>
            <a:off x="4338217" y="2399832"/>
            <a:ext cx="0" cy="4220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9D5FCCD8-48BB-4B27-8F0E-488248CE8D96}"/>
              </a:ext>
            </a:extLst>
          </p:cNvPr>
          <p:cNvGrpSpPr/>
          <p:nvPr/>
        </p:nvGrpSpPr>
        <p:grpSpPr>
          <a:xfrm>
            <a:off x="3051302" y="2826885"/>
            <a:ext cx="2390523" cy="2797551"/>
            <a:chOff x="7020612" y="3990567"/>
            <a:chExt cx="2390523" cy="2797551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053CA898-7898-4C43-99C1-71D40BEE7A24}"/>
                </a:ext>
              </a:extLst>
            </p:cNvPr>
            <p:cNvGrpSpPr/>
            <p:nvPr/>
          </p:nvGrpSpPr>
          <p:grpSpPr>
            <a:xfrm>
              <a:off x="7020612" y="5588997"/>
              <a:ext cx="2390523" cy="1199121"/>
              <a:chOff x="11113" y="14288"/>
              <a:chExt cx="1157287" cy="561975"/>
            </a:xfrm>
          </p:grpSpPr>
          <p:sp>
            <p:nvSpPr>
              <p:cNvPr id="67" name="AutoShape 3">
                <a:extLst>
                  <a:ext uri="{FF2B5EF4-FFF2-40B4-BE49-F238E27FC236}">
                    <a16:creationId xmlns:a16="http://schemas.microsoft.com/office/drawing/2014/main" id="{7A4DBBC0-5E9C-4C6A-B221-D6F4D6F2D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3" y="23813"/>
                <a:ext cx="471487" cy="439737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fr-FR" sz="1300" b="1" dirty="0">
                    <a:solidFill>
                      <a:schemeClr val="bg1"/>
                    </a:solidFill>
                  </a:rPr>
                  <a:t>Paiement</a:t>
                </a:r>
              </a:p>
            </p:txBody>
          </p:sp>
          <p:sp>
            <p:nvSpPr>
              <p:cNvPr id="70" name="Line 4">
                <a:extLst>
                  <a:ext uri="{FF2B5EF4-FFF2-40B4-BE49-F238E27FC236}">
                    <a16:creationId xmlns:a16="http://schemas.microsoft.com/office/drawing/2014/main" id="{2AEE08D6-73C2-457E-AE2B-9677ABF57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8313" y="242888"/>
                <a:ext cx="457200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" name="AutoShape 5">
                <a:extLst>
                  <a:ext uri="{FF2B5EF4-FFF2-40B4-BE49-F238E27FC236}">
                    <a16:creationId xmlns:a16="http://schemas.microsoft.com/office/drawing/2014/main" id="{772FC7C6-8BEA-4B51-835F-1CACC209A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213" y="14288"/>
                <a:ext cx="357187" cy="561975"/>
              </a:xfrm>
              <a:prstGeom prst="flowChartMagneticDisk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4048C662-0E97-4488-BFCF-A976EACAAD4F}"/>
                </a:ext>
              </a:extLst>
            </p:cNvPr>
            <p:cNvSpPr/>
            <p:nvPr/>
          </p:nvSpPr>
          <p:spPr>
            <a:xfrm>
              <a:off x="7287661" y="3990567"/>
              <a:ext cx="1645648" cy="5531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Unité Trésorerie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A7D9DF95-B8B3-4E13-A0B7-B34F80E2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2375" y="4580015"/>
              <a:ext cx="1678222" cy="8391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80" name="Connecteur droit avec flèche 79">
              <a:extLst>
                <a:ext uri="{FF2B5EF4-FFF2-40B4-BE49-F238E27FC236}">
                  <a16:creationId xmlns:a16="http://schemas.microsoft.com/office/drawing/2014/main" id="{B5D81CFF-B866-478F-AF5E-E25008882EAE}"/>
                </a:ext>
              </a:extLst>
            </p:cNvPr>
            <p:cNvCxnSpPr>
              <a:cxnSpLocks/>
            </p:cNvCxnSpPr>
            <p:nvPr/>
          </p:nvCxnSpPr>
          <p:spPr>
            <a:xfrm>
              <a:off x="8123991" y="5493997"/>
              <a:ext cx="0" cy="422088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0ED4950-7805-42A1-B5B8-AE216E887063}"/>
              </a:ext>
            </a:extLst>
          </p:cNvPr>
          <p:cNvCxnSpPr>
            <a:cxnSpLocks/>
          </p:cNvCxnSpPr>
          <p:nvPr/>
        </p:nvCxnSpPr>
        <p:spPr>
          <a:xfrm flipV="1">
            <a:off x="5864502" y="2171232"/>
            <a:ext cx="0" cy="277997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38382AE-27D8-49CE-9C26-48FB2E9A29C3}"/>
              </a:ext>
            </a:extLst>
          </p:cNvPr>
          <p:cNvCxnSpPr>
            <a:cxnSpLocks/>
          </p:cNvCxnSpPr>
          <p:nvPr/>
        </p:nvCxnSpPr>
        <p:spPr>
          <a:xfrm flipV="1">
            <a:off x="5906125" y="2152568"/>
            <a:ext cx="3081942" cy="1866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C5DF2A7-8025-48A9-B2BF-1E057FD525AE}"/>
              </a:ext>
            </a:extLst>
          </p:cNvPr>
          <p:cNvCxnSpPr>
            <a:cxnSpLocks/>
          </p:cNvCxnSpPr>
          <p:nvPr/>
        </p:nvCxnSpPr>
        <p:spPr>
          <a:xfrm>
            <a:off x="8990972" y="2171869"/>
            <a:ext cx="0" cy="2502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468A5EBD-5796-4845-806C-B872CFFA2120}"/>
              </a:ext>
            </a:extLst>
          </p:cNvPr>
          <p:cNvSpPr txBox="1"/>
          <p:nvPr/>
        </p:nvSpPr>
        <p:spPr>
          <a:xfrm>
            <a:off x="9050764" y="4425315"/>
            <a:ext cx="2083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Passage de l’engagement au paiement</a:t>
            </a:r>
          </a:p>
        </p:txBody>
      </p:sp>
    </p:spTree>
    <p:extLst>
      <p:ext uri="{BB962C8B-B14F-4D97-AF65-F5344CB8AC3E}">
        <p14:creationId xmlns:p14="http://schemas.microsoft.com/office/powerpoint/2010/main" val="353727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6D93B04-136E-4FAC-97B3-329128ECA99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EA6C3AE-8AE1-4055-98CF-C54478688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003" y="514350"/>
            <a:ext cx="4286250" cy="5829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906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F4A7B-531C-4E05-8A20-10E8606BA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16" y="674557"/>
            <a:ext cx="9613861" cy="300802"/>
          </a:xfrm>
        </p:spPr>
        <p:txBody>
          <a:bodyPr>
            <a:noAutofit/>
          </a:bodyPr>
          <a:lstStyle/>
          <a:p>
            <a:pPr algn="ctr"/>
            <a:r>
              <a:rPr lang="fr-FR" sz="2800" dirty="0">
                <a:latin typeface="Arial Black" panose="020B0A04020102020204" pitchFamily="34" charset="0"/>
              </a:rPr>
              <a:t>LES SOUS MODULES DE L’ERP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CE81922C-97D9-47AE-ADF4-172002064E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29847"/>
              </p:ext>
            </p:extLst>
          </p:nvPr>
        </p:nvGraphicFramePr>
        <p:xfrm>
          <a:off x="0" y="1110264"/>
          <a:ext cx="12192000" cy="572924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4433030">
                  <a:extLst>
                    <a:ext uri="{9D8B030D-6E8A-4147-A177-3AD203B41FA5}">
                      <a16:colId xmlns:a16="http://schemas.microsoft.com/office/drawing/2014/main" val="1410197121"/>
                    </a:ext>
                  </a:extLst>
                </a:gridCol>
                <a:gridCol w="7758970">
                  <a:extLst>
                    <a:ext uri="{9D8B030D-6E8A-4147-A177-3AD203B41FA5}">
                      <a16:colId xmlns:a16="http://schemas.microsoft.com/office/drawing/2014/main" val="1410469646"/>
                    </a:ext>
                  </a:extLst>
                </a:gridCol>
              </a:tblGrid>
              <a:tr h="2963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Services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Unités/Sous Modules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9691005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A.   Bureau d'ordre: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Bureau d'Ordre</a:t>
                      </a:r>
                      <a:endParaRPr lang="fr-F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86152935"/>
                  </a:ext>
                </a:extLst>
              </a:tr>
              <a:tr h="1508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3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442805"/>
                  </a:ext>
                </a:extLst>
              </a:tr>
              <a:tr h="3176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B.   Service GRH: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de formation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3915172702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endParaRPr lang="fr-F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des affaires sociales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320838748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endParaRPr lang="fr-F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gestion des carrières et des ouvriers occasionnels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846406088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endParaRPr lang="fr-F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gestion des congés et suivi de présence: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2874749566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endParaRPr lang="fr-F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gestion des paies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1471732662"/>
                  </a:ext>
                </a:extLst>
              </a:tr>
              <a:tr h="134912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602535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C.   Service Gestion Financière: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achats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1433654662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endParaRPr lang="fr-F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marché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3902202099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endParaRPr lang="fr-F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gestion de patrimoine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4180741901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endParaRPr lang="fr-F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gestion du stock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3966908980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endParaRPr lang="fr-F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contrôle et paiement des factures 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2280269054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endParaRPr lang="fr-F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gestion de budget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519283352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endParaRPr lang="fr-F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gestion de la caisse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1136341900"/>
                  </a:ext>
                </a:extLst>
              </a:tr>
              <a:tr h="15290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760213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D.   Service comptabilité: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comptabilité analytique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602470819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endParaRPr lang="fr-F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Unité comptabilité générale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extLst>
                  <a:ext uri="{0D108BD9-81ED-4DB2-BD59-A6C34878D82A}">
                    <a16:rowId xmlns:a16="http://schemas.microsoft.com/office/drawing/2014/main" val="1045086757"/>
                  </a:ext>
                </a:extLst>
              </a:tr>
              <a:tr h="108931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252" marR="31252" marT="0" marB="0" anchor="b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50970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C8B23F64-99C2-460C-AD7D-B23867CF9D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894" y="532146"/>
            <a:ext cx="852738" cy="931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25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193B8-1E7B-467D-AB60-FC87D88C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Réflexions Sur l’Approche de gestion du courrier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F4DED9-7B05-4818-9DA9-75A7DEA800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FC9ED694-3661-4B9E-8E79-B453AF5E7D3C}"/>
              </a:ext>
            </a:extLst>
          </p:cNvPr>
          <p:cNvGrpSpPr/>
          <p:nvPr/>
        </p:nvGrpSpPr>
        <p:grpSpPr>
          <a:xfrm>
            <a:off x="2875935" y="2387211"/>
            <a:ext cx="6011056" cy="3717561"/>
            <a:chOff x="2248524" y="2150581"/>
            <a:chExt cx="7041151" cy="456501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7582E523-4442-4735-BA44-64A2EAA14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8524" y="2150581"/>
              <a:ext cx="7041151" cy="45650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8" descr="Résultat de recherche d'images pour &quot;dématerialisation&quot;">
              <a:extLst>
                <a:ext uri="{FF2B5EF4-FFF2-40B4-BE49-F238E27FC236}">
                  <a16:creationId xmlns:a16="http://schemas.microsoft.com/office/drawing/2014/main" id="{B85CED2D-8B41-4BA9-9036-5B3205F02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013" y="3291273"/>
              <a:ext cx="2293494" cy="162550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154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19A82190-6B35-4D86-B019-FD69394EE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376360"/>
              </p:ext>
            </p:extLst>
          </p:nvPr>
        </p:nvGraphicFramePr>
        <p:xfrm>
          <a:off x="3049484" y="2504013"/>
          <a:ext cx="9613900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FFE16EA8-ADE3-466E-8D39-93FD453E8E58}"/>
              </a:ext>
            </a:extLst>
          </p:cNvPr>
          <p:cNvSpPr txBox="1"/>
          <p:nvPr/>
        </p:nvSpPr>
        <p:spPr>
          <a:xfrm>
            <a:off x="235628" y="2142765"/>
            <a:ext cx="194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Etat des Lieux</a:t>
            </a:r>
          </a:p>
        </p:txBody>
      </p:sp>
      <p:pic>
        <p:nvPicPr>
          <p:cNvPr id="5126" name="Picture 6" descr="Résultat de recherche d'images pour &quot;état des lieux&quot;">
            <a:extLst>
              <a:ext uri="{FF2B5EF4-FFF2-40B4-BE49-F238E27FC236}">
                <a16:creationId xmlns:a16="http://schemas.microsoft.com/office/drawing/2014/main" id="{95919C86-573C-4319-9E6A-38490FFBC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3" y="2822184"/>
            <a:ext cx="3295650" cy="3295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F62E49E-39DD-4555-ACD1-182EB4F58904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3D08B5D-597B-40A9-89A4-8DC6031D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fr-FR" dirty="0"/>
              <a:t>Réflexions Sur l’Approche de gestion du courrier</a:t>
            </a:r>
          </a:p>
        </p:txBody>
      </p:sp>
    </p:spTree>
    <p:extLst>
      <p:ext uri="{BB962C8B-B14F-4D97-AF65-F5344CB8AC3E}">
        <p14:creationId xmlns:p14="http://schemas.microsoft.com/office/powerpoint/2010/main" val="197615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19A82190-6B35-4D86-B019-FD69394EE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50912"/>
              </p:ext>
            </p:extLst>
          </p:nvPr>
        </p:nvGraphicFramePr>
        <p:xfrm>
          <a:off x="4083805" y="2761978"/>
          <a:ext cx="9613900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20FF6FA0-B441-4553-B441-94965425A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1" y="3187158"/>
            <a:ext cx="3733601" cy="2748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CF5950D-CF56-46F0-95EB-316CE2D972E3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473E071-5C14-43F9-9C0B-47945192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fr-FR" dirty="0"/>
              <a:t>Réflexions Sur l’Approche de gestion du courrier</a:t>
            </a:r>
          </a:p>
        </p:txBody>
      </p:sp>
    </p:spTree>
    <p:extLst>
      <p:ext uri="{BB962C8B-B14F-4D97-AF65-F5344CB8AC3E}">
        <p14:creationId xmlns:p14="http://schemas.microsoft.com/office/powerpoint/2010/main" val="326412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7A9FBC-904D-4855-8CC3-2749B1DB1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fr-FR" dirty="0"/>
              <a:t>A l’instar de la plupart des entreprises, la séparation entre le bureau d’ordre et les secrétariats de direction est une nécessité.</a:t>
            </a:r>
          </a:p>
          <a:p>
            <a:pPr marL="0" indent="0">
              <a:buNone/>
            </a:pPr>
            <a:endParaRPr lang="fr-FR" dirty="0"/>
          </a:p>
          <a:p>
            <a:pPr algn="just"/>
            <a:r>
              <a:rPr lang="fr-FR" dirty="0"/>
              <a:t>En fait les taches dédiées au bureau d’ordre  diffères de ceux dédiées à la secrétariat.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3A6820-8A4F-4063-92E2-E8F519FC96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A218E2E-6B0D-44CE-B165-584E9CDA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fr-FR" dirty="0"/>
              <a:t>Réflexions Sur l’Approche de gestion du courrier</a:t>
            </a:r>
          </a:p>
        </p:txBody>
      </p:sp>
    </p:spTree>
    <p:extLst>
      <p:ext uri="{BB962C8B-B14F-4D97-AF65-F5344CB8AC3E}">
        <p14:creationId xmlns:p14="http://schemas.microsoft.com/office/powerpoint/2010/main" val="425405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33A6820-8A4F-4063-92E2-E8F519FC96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90" name="Picture 2" descr="Résultat de recherche d'images pour &quot;courrier interne entreprise&quot;">
            <a:extLst>
              <a:ext uri="{FF2B5EF4-FFF2-40B4-BE49-F238E27FC236}">
                <a16:creationId xmlns:a16="http://schemas.microsoft.com/office/drawing/2014/main" id="{89438316-DCC2-4552-B601-38A390536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487" y="1993692"/>
            <a:ext cx="5526983" cy="48643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3BC1853-5CB1-4468-AA86-8448E883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fr-FR" dirty="0"/>
              <a:t>Réflexions Sur l’Approche de gestion du courrier</a:t>
            </a:r>
          </a:p>
        </p:txBody>
      </p:sp>
    </p:spTree>
    <p:extLst>
      <p:ext uri="{BB962C8B-B14F-4D97-AF65-F5344CB8AC3E}">
        <p14:creationId xmlns:p14="http://schemas.microsoft.com/office/powerpoint/2010/main" val="3060366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33A6820-8A4F-4063-92E2-E8F519FC96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93" y="614597"/>
            <a:ext cx="1138367" cy="121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3BC1853-5CB1-4468-AA86-8448E8834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fr-FR" dirty="0"/>
              <a:t>Réflexions Sur l’Approche de gestion du courrier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E11320-0C0A-4364-A973-8CBDD118C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1844"/>
            <a:ext cx="12192000" cy="249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3927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1688</TotalTime>
  <Words>806</Words>
  <Application>Microsoft Office PowerPoint</Application>
  <PresentationFormat>Grand écran</PresentationFormat>
  <Paragraphs>276</Paragraphs>
  <Slides>24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Times New Roman</vt:lpstr>
      <vt:lpstr>Trebuchet MS</vt:lpstr>
      <vt:lpstr>Berlin</vt:lpstr>
      <vt:lpstr>ERP SOUS DAF ODRM</vt:lpstr>
      <vt:lpstr>Présentation PowerPoint</vt:lpstr>
      <vt:lpstr>LES SOUS MODULES DE L’ERP</vt:lpstr>
      <vt:lpstr>Réflexions Sur l’Approche de gestion du courrier</vt:lpstr>
      <vt:lpstr>Réflexions Sur l’Approche de gestion du courrier</vt:lpstr>
      <vt:lpstr>Réflexions Sur l’Approche de gestion du courrier</vt:lpstr>
      <vt:lpstr>Réflexions Sur l’Approche de gestion du courrier</vt:lpstr>
      <vt:lpstr>Réflexions Sur l’Approche de gestion du courrier</vt:lpstr>
      <vt:lpstr>Réflexions Sur l’Approche de gestion du courrier</vt:lpstr>
      <vt:lpstr>Réflexions Sur l’Approche de gestion du courrier</vt:lpstr>
      <vt:lpstr>Réflexions Sur l’Approche de gestion du courrier</vt:lpstr>
      <vt:lpstr>Réflexions Sur l’Approche de gestion Financière</vt:lpstr>
      <vt:lpstr>Présentation du Module Finance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SOUS DAF ODRM</dc:title>
  <dc:creator>BILEL AFFES</dc:creator>
  <cp:lastModifiedBy>BILEL AFFES</cp:lastModifiedBy>
  <cp:revision>218</cp:revision>
  <dcterms:created xsi:type="dcterms:W3CDTF">2018-01-30T19:56:06Z</dcterms:created>
  <dcterms:modified xsi:type="dcterms:W3CDTF">2018-03-06T14:39:47Z</dcterms:modified>
</cp:coreProperties>
</file>